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83" r:id="rId23"/>
    <p:sldId id="277" r:id="rId24"/>
    <p:sldId id="278" r:id="rId25"/>
    <p:sldId id="279" r:id="rId26"/>
    <p:sldId id="280" r:id="rId27"/>
    <p:sldId id="281" r:id="rId28"/>
    <p:sldId id="282" r:id="rId29"/>
    <p:sldId id="284" r:id="rId30"/>
    <p:sldId id="285" r:id="rId31"/>
    <p:sldId id="286" r:id="rId32"/>
    <p:sldId id="287" r:id="rId33"/>
    <p:sldId id="288"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79" d="100"/>
          <a:sy n="79" d="100"/>
        </p:scale>
        <p:origin x="773" y="7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460718-F890-4FAF-5C5B-E59630A15D0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B601EBF-9ED7-E87A-40CB-2CE4C1A122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7212C33-6FAA-223C-B365-FD4806D81AC7}"/>
              </a:ext>
            </a:extLst>
          </p:cNvPr>
          <p:cNvSpPr>
            <a:spLocks noGrp="1"/>
          </p:cNvSpPr>
          <p:nvPr>
            <p:ph type="dt" sz="half" idx="10"/>
          </p:nvPr>
        </p:nvSpPr>
        <p:spPr/>
        <p:txBody>
          <a:bodyPr/>
          <a:lstStyle/>
          <a:p>
            <a:fld id="{878B680D-1DA9-4145-87E2-6B6C085E8363}" type="datetimeFigureOut">
              <a:rPr lang="zh-CN" altLang="en-US" smtClean="0"/>
              <a:t>2023/4/24</a:t>
            </a:fld>
            <a:endParaRPr lang="zh-CN" altLang="en-US"/>
          </a:p>
        </p:txBody>
      </p:sp>
      <p:sp>
        <p:nvSpPr>
          <p:cNvPr id="5" name="页脚占位符 4">
            <a:extLst>
              <a:ext uri="{FF2B5EF4-FFF2-40B4-BE49-F238E27FC236}">
                <a16:creationId xmlns:a16="http://schemas.microsoft.com/office/drawing/2014/main" id="{EA10F267-D695-F55C-A90A-88DB2C4DCE9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E5E0DA7-11A5-E46E-D92F-B0E7CC2798B7}"/>
              </a:ext>
            </a:extLst>
          </p:cNvPr>
          <p:cNvSpPr>
            <a:spLocks noGrp="1"/>
          </p:cNvSpPr>
          <p:nvPr>
            <p:ph type="sldNum" sz="quarter" idx="12"/>
          </p:nvPr>
        </p:nvSpPr>
        <p:spPr/>
        <p:txBody>
          <a:bodyPr/>
          <a:lstStyle/>
          <a:p>
            <a:fld id="{EBB51F44-547D-472A-BDCD-1854722BC6A9}" type="slidenum">
              <a:rPr lang="zh-CN" altLang="en-US" smtClean="0"/>
              <a:t>‹#›</a:t>
            </a:fld>
            <a:endParaRPr lang="zh-CN" altLang="en-US"/>
          </a:p>
        </p:txBody>
      </p:sp>
    </p:spTree>
    <p:extLst>
      <p:ext uri="{BB962C8B-B14F-4D97-AF65-F5344CB8AC3E}">
        <p14:creationId xmlns:p14="http://schemas.microsoft.com/office/powerpoint/2010/main" val="3788947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AFF1A-1A0B-95CF-0FE9-359A4B82E6D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E272232-53D6-2CAC-55E8-FCF8AE430A9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3FAB929-135B-43F5-313B-3E8800D6BD50}"/>
              </a:ext>
            </a:extLst>
          </p:cNvPr>
          <p:cNvSpPr>
            <a:spLocks noGrp="1"/>
          </p:cNvSpPr>
          <p:nvPr>
            <p:ph type="dt" sz="half" idx="10"/>
          </p:nvPr>
        </p:nvSpPr>
        <p:spPr/>
        <p:txBody>
          <a:bodyPr/>
          <a:lstStyle/>
          <a:p>
            <a:fld id="{878B680D-1DA9-4145-87E2-6B6C085E8363}" type="datetimeFigureOut">
              <a:rPr lang="zh-CN" altLang="en-US" smtClean="0"/>
              <a:t>2023/4/24</a:t>
            </a:fld>
            <a:endParaRPr lang="zh-CN" altLang="en-US"/>
          </a:p>
        </p:txBody>
      </p:sp>
      <p:sp>
        <p:nvSpPr>
          <p:cNvPr id="5" name="页脚占位符 4">
            <a:extLst>
              <a:ext uri="{FF2B5EF4-FFF2-40B4-BE49-F238E27FC236}">
                <a16:creationId xmlns:a16="http://schemas.microsoft.com/office/drawing/2014/main" id="{E2BDF564-8FBA-6072-DE0B-1C32FD564B0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37ECC5D-A436-F9AC-8221-335882007159}"/>
              </a:ext>
            </a:extLst>
          </p:cNvPr>
          <p:cNvSpPr>
            <a:spLocks noGrp="1"/>
          </p:cNvSpPr>
          <p:nvPr>
            <p:ph type="sldNum" sz="quarter" idx="12"/>
          </p:nvPr>
        </p:nvSpPr>
        <p:spPr/>
        <p:txBody>
          <a:bodyPr/>
          <a:lstStyle/>
          <a:p>
            <a:fld id="{EBB51F44-547D-472A-BDCD-1854722BC6A9}" type="slidenum">
              <a:rPr lang="zh-CN" altLang="en-US" smtClean="0"/>
              <a:t>‹#›</a:t>
            </a:fld>
            <a:endParaRPr lang="zh-CN" altLang="en-US"/>
          </a:p>
        </p:txBody>
      </p:sp>
    </p:spTree>
    <p:extLst>
      <p:ext uri="{BB962C8B-B14F-4D97-AF65-F5344CB8AC3E}">
        <p14:creationId xmlns:p14="http://schemas.microsoft.com/office/powerpoint/2010/main" val="29129889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677BD5F-FDA3-B0CE-B422-0BF08432CF7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72DC2BA-7CA4-2BD8-BC57-D6D8391EC6B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27F342-A42F-2AFF-12C9-C2993AAAF472}"/>
              </a:ext>
            </a:extLst>
          </p:cNvPr>
          <p:cNvSpPr>
            <a:spLocks noGrp="1"/>
          </p:cNvSpPr>
          <p:nvPr>
            <p:ph type="dt" sz="half" idx="10"/>
          </p:nvPr>
        </p:nvSpPr>
        <p:spPr/>
        <p:txBody>
          <a:bodyPr/>
          <a:lstStyle/>
          <a:p>
            <a:fld id="{878B680D-1DA9-4145-87E2-6B6C085E8363}" type="datetimeFigureOut">
              <a:rPr lang="zh-CN" altLang="en-US" smtClean="0"/>
              <a:t>2023/4/24</a:t>
            </a:fld>
            <a:endParaRPr lang="zh-CN" altLang="en-US"/>
          </a:p>
        </p:txBody>
      </p:sp>
      <p:sp>
        <p:nvSpPr>
          <p:cNvPr id="5" name="页脚占位符 4">
            <a:extLst>
              <a:ext uri="{FF2B5EF4-FFF2-40B4-BE49-F238E27FC236}">
                <a16:creationId xmlns:a16="http://schemas.microsoft.com/office/drawing/2014/main" id="{E3B525BB-DAD9-11E6-7891-FDDFB5A8555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E314BB3-2789-A8B4-9311-26B5D5488DE8}"/>
              </a:ext>
            </a:extLst>
          </p:cNvPr>
          <p:cNvSpPr>
            <a:spLocks noGrp="1"/>
          </p:cNvSpPr>
          <p:nvPr>
            <p:ph type="sldNum" sz="quarter" idx="12"/>
          </p:nvPr>
        </p:nvSpPr>
        <p:spPr/>
        <p:txBody>
          <a:bodyPr/>
          <a:lstStyle/>
          <a:p>
            <a:fld id="{EBB51F44-547D-472A-BDCD-1854722BC6A9}" type="slidenum">
              <a:rPr lang="zh-CN" altLang="en-US" smtClean="0"/>
              <a:t>‹#›</a:t>
            </a:fld>
            <a:endParaRPr lang="zh-CN" altLang="en-US"/>
          </a:p>
        </p:txBody>
      </p:sp>
    </p:spTree>
    <p:extLst>
      <p:ext uri="{BB962C8B-B14F-4D97-AF65-F5344CB8AC3E}">
        <p14:creationId xmlns:p14="http://schemas.microsoft.com/office/powerpoint/2010/main" val="485451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FBD3D3-3876-DB90-C2C4-BE57761288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1DB2E43-1E3A-3607-B80D-8B5E088233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911753-D45A-8C26-7094-63E0F3B8F3DF}"/>
              </a:ext>
            </a:extLst>
          </p:cNvPr>
          <p:cNvSpPr>
            <a:spLocks noGrp="1"/>
          </p:cNvSpPr>
          <p:nvPr>
            <p:ph type="dt" sz="half" idx="10"/>
          </p:nvPr>
        </p:nvSpPr>
        <p:spPr/>
        <p:txBody>
          <a:bodyPr/>
          <a:lstStyle/>
          <a:p>
            <a:fld id="{878B680D-1DA9-4145-87E2-6B6C085E8363}" type="datetimeFigureOut">
              <a:rPr lang="zh-CN" altLang="en-US" smtClean="0"/>
              <a:t>2023/4/24</a:t>
            </a:fld>
            <a:endParaRPr lang="zh-CN" altLang="en-US"/>
          </a:p>
        </p:txBody>
      </p:sp>
      <p:sp>
        <p:nvSpPr>
          <p:cNvPr id="5" name="页脚占位符 4">
            <a:extLst>
              <a:ext uri="{FF2B5EF4-FFF2-40B4-BE49-F238E27FC236}">
                <a16:creationId xmlns:a16="http://schemas.microsoft.com/office/drawing/2014/main" id="{AFA80221-B2C8-3E68-A787-A4B79F887E6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44A6DB0-5B42-FEE0-EDA9-5BF7C595C474}"/>
              </a:ext>
            </a:extLst>
          </p:cNvPr>
          <p:cNvSpPr>
            <a:spLocks noGrp="1"/>
          </p:cNvSpPr>
          <p:nvPr>
            <p:ph type="sldNum" sz="quarter" idx="12"/>
          </p:nvPr>
        </p:nvSpPr>
        <p:spPr/>
        <p:txBody>
          <a:bodyPr/>
          <a:lstStyle/>
          <a:p>
            <a:fld id="{EBB51F44-547D-472A-BDCD-1854722BC6A9}" type="slidenum">
              <a:rPr lang="zh-CN" altLang="en-US" smtClean="0"/>
              <a:t>‹#›</a:t>
            </a:fld>
            <a:endParaRPr lang="zh-CN" altLang="en-US"/>
          </a:p>
        </p:txBody>
      </p:sp>
    </p:spTree>
    <p:extLst>
      <p:ext uri="{BB962C8B-B14F-4D97-AF65-F5344CB8AC3E}">
        <p14:creationId xmlns:p14="http://schemas.microsoft.com/office/powerpoint/2010/main" val="10306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F9324-50F6-04E3-CB25-BE41476A957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F1A6E0C-583B-58E8-FF43-264BBCFA1C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2658A1C-BCB3-29C2-2F97-7E522EE5D9D1}"/>
              </a:ext>
            </a:extLst>
          </p:cNvPr>
          <p:cNvSpPr>
            <a:spLocks noGrp="1"/>
          </p:cNvSpPr>
          <p:nvPr>
            <p:ph type="dt" sz="half" idx="10"/>
          </p:nvPr>
        </p:nvSpPr>
        <p:spPr/>
        <p:txBody>
          <a:bodyPr/>
          <a:lstStyle/>
          <a:p>
            <a:fld id="{878B680D-1DA9-4145-87E2-6B6C085E8363}" type="datetimeFigureOut">
              <a:rPr lang="zh-CN" altLang="en-US" smtClean="0"/>
              <a:t>2023/4/24</a:t>
            </a:fld>
            <a:endParaRPr lang="zh-CN" altLang="en-US"/>
          </a:p>
        </p:txBody>
      </p:sp>
      <p:sp>
        <p:nvSpPr>
          <p:cNvPr id="5" name="页脚占位符 4">
            <a:extLst>
              <a:ext uri="{FF2B5EF4-FFF2-40B4-BE49-F238E27FC236}">
                <a16:creationId xmlns:a16="http://schemas.microsoft.com/office/drawing/2014/main" id="{30BAE701-4A90-1ECC-E652-A2240739EEC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0A29ADE-B8C5-34DE-0A3A-079D5A7D179A}"/>
              </a:ext>
            </a:extLst>
          </p:cNvPr>
          <p:cNvSpPr>
            <a:spLocks noGrp="1"/>
          </p:cNvSpPr>
          <p:nvPr>
            <p:ph type="sldNum" sz="quarter" idx="12"/>
          </p:nvPr>
        </p:nvSpPr>
        <p:spPr/>
        <p:txBody>
          <a:bodyPr/>
          <a:lstStyle/>
          <a:p>
            <a:fld id="{EBB51F44-547D-472A-BDCD-1854722BC6A9}" type="slidenum">
              <a:rPr lang="zh-CN" altLang="en-US" smtClean="0"/>
              <a:t>‹#›</a:t>
            </a:fld>
            <a:endParaRPr lang="zh-CN" altLang="en-US"/>
          </a:p>
        </p:txBody>
      </p:sp>
    </p:spTree>
    <p:extLst>
      <p:ext uri="{BB962C8B-B14F-4D97-AF65-F5344CB8AC3E}">
        <p14:creationId xmlns:p14="http://schemas.microsoft.com/office/powerpoint/2010/main" val="2967356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DEADF-9A1C-0E42-9DDC-A6E1CCFFA6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9877E8A-9659-E844-9C46-63D64726AC56}"/>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A89E62A-EABF-79E7-50F6-696679F8272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4494123-EF51-B9F6-0285-E8A0F860AB3D}"/>
              </a:ext>
            </a:extLst>
          </p:cNvPr>
          <p:cNvSpPr>
            <a:spLocks noGrp="1"/>
          </p:cNvSpPr>
          <p:nvPr>
            <p:ph type="dt" sz="half" idx="10"/>
          </p:nvPr>
        </p:nvSpPr>
        <p:spPr/>
        <p:txBody>
          <a:bodyPr/>
          <a:lstStyle/>
          <a:p>
            <a:fld id="{878B680D-1DA9-4145-87E2-6B6C085E8363}" type="datetimeFigureOut">
              <a:rPr lang="zh-CN" altLang="en-US" smtClean="0"/>
              <a:t>2023/4/24</a:t>
            </a:fld>
            <a:endParaRPr lang="zh-CN" altLang="en-US"/>
          </a:p>
        </p:txBody>
      </p:sp>
      <p:sp>
        <p:nvSpPr>
          <p:cNvPr id="6" name="页脚占位符 5">
            <a:extLst>
              <a:ext uri="{FF2B5EF4-FFF2-40B4-BE49-F238E27FC236}">
                <a16:creationId xmlns:a16="http://schemas.microsoft.com/office/drawing/2014/main" id="{F6796920-FE26-8316-5185-2824EE700CF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D5DFA26-7C7B-25AD-6AEA-AF131398A556}"/>
              </a:ext>
            </a:extLst>
          </p:cNvPr>
          <p:cNvSpPr>
            <a:spLocks noGrp="1"/>
          </p:cNvSpPr>
          <p:nvPr>
            <p:ph type="sldNum" sz="quarter" idx="12"/>
          </p:nvPr>
        </p:nvSpPr>
        <p:spPr/>
        <p:txBody>
          <a:bodyPr/>
          <a:lstStyle/>
          <a:p>
            <a:fld id="{EBB51F44-547D-472A-BDCD-1854722BC6A9}" type="slidenum">
              <a:rPr lang="zh-CN" altLang="en-US" smtClean="0"/>
              <a:t>‹#›</a:t>
            </a:fld>
            <a:endParaRPr lang="zh-CN" altLang="en-US"/>
          </a:p>
        </p:txBody>
      </p:sp>
    </p:spTree>
    <p:extLst>
      <p:ext uri="{BB962C8B-B14F-4D97-AF65-F5344CB8AC3E}">
        <p14:creationId xmlns:p14="http://schemas.microsoft.com/office/powerpoint/2010/main" val="2433114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5DF7B-4446-C11D-DA62-795CB66301B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E75AA66-52E5-CD0B-3BEE-739708C8E9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A8CA6FF-3002-1B05-31E7-6374E9380F6A}"/>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ED9313-E0B4-D516-195B-36001B5FC1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4F9A96D-64E5-D89D-24C8-2F7F3FC307B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8CA6DBE-6412-3EAD-6BEF-850126EC4DE5}"/>
              </a:ext>
            </a:extLst>
          </p:cNvPr>
          <p:cNvSpPr>
            <a:spLocks noGrp="1"/>
          </p:cNvSpPr>
          <p:nvPr>
            <p:ph type="dt" sz="half" idx="10"/>
          </p:nvPr>
        </p:nvSpPr>
        <p:spPr/>
        <p:txBody>
          <a:bodyPr/>
          <a:lstStyle/>
          <a:p>
            <a:fld id="{878B680D-1DA9-4145-87E2-6B6C085E8363}" type="datetimeFigureOut">
              <a:rPr lang="zh-CN" altLang="en-US" smtClean="0"/>
              <a:t>2023/4/24</a:t>
            </a:fld>
            <a:endParaRPr lang="zh-CN" altLang="en-US"/>
          </a:p>
        </p:txBody>
      </p:sp>
      <p:sp>
        <p:nvSpPr>
          <p:cNvPr id="8" name="页脚占位符 7">
            <a:extLst>
              <a:ext uri="{FF2B5EF4-FFF2-40B4-BE49-F238E27FC236}">
                <a16:creationId xmlns:a16="http://schemas.microsoft.com/office/drawing/2014/main" id="{EA7AF131-2B42-2CAF-E725-88040CB0BC0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5F0DE02-0242-48BA-5C0B-CAF7FD3DED5B}"/>
              </a:ext>
            </a:extLst>
          </p:cNvPr>
          <p:cNvSpPr>
            <a:spLocks noGrp="1"/>
          </p:cNvSpPr>
          <p:nvPr>
            <p:ph type="sldNum" sz="quarter" idx="12"/>
          </p:nvPr>
        </p:nvSpPr>
        <p:spPr/>
        <p:txBody>
          <a:bodyPr/>
          <a:lstStyle/>
          <a:p>
            <a:fld id="{EBB51F44-547D-472A-BDCD-1854722BC6A9}" type="slidenum">
              <a:rPr lang="zh-CN" altLang="en-US" smtClean="0"/>
              <a:t>‹#›</a:t>
            </a:fld>
            <a:endParaRPr lang="zh-CN" altLang="en-US"/>
          </a:p>
        </p:txBody>
      </p:sp>
    </p:spTree>
    <p:extLst>
      <p:ext uri="{BB962C8B-B14F-4D97-AF65-F5344CB8AC3E}">
        <p14:creationId xmlns:p14="http://schemas.microsoft.com/office/powerpoint/2010/main" val="3813412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A10E5-C2DD-8156-E2AC-4C2A5A15C17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8972BC-8B71-617F-57D5-40A21F59D279}"/>
              </a:ext>
            </a:extLst>
          </p:cNvPr>
          <p:cNvSpPr>
            <a:spLocks noGrp="1"/>
          </p:cNvSpPr>
          <p:nvPr>
            <p:ph type="dt" sz="half" idx="10"/>
          </p:nvPr>
        </p:nvSpPr>
        <p:spPr/>
        <p:txBody>
          <a:bodyPr/>
          <a:lstStyle/>
          <a:p>
            <a:fld id="{878B680D-1DA9-4145-87E2-6B6C085E8363}" type="datetimeFigureOut">
              <a:rPr lang="zh-CN" altLang="en-US" smtClean="0"/>
              <a:t>2023/4/24</a:t>
            </a:fld>
            <a:endParaRPr lang="zh-CN" altLang="en-US"/>
          </a:p>
        </p:txBody>
      </p:sp>
      <p:sp>
        <p:nvSpPr>
          <p:cNvPr id="4" name="页脚占位符 3">
            <a:extLst>
              <a:ext uri="{FF2B5EF4-FFF2-40B4-BE49-F238E27FC236}">
                <a16:creationId xmlns:a16="http://schemas.microsoft.com/office/drawing/2014/main" id="{E252E6E6-AFE4-77C8-6AEF-65AB8C9F59D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9003803-137B-A717-EB7C-4F60C2FD7CE3}"/>
              </a:ext>
            </a:extLst>
          </p:cNvPr>
          <p:cNvSpPr>
            <a:spLocks noGrp="1"/>
          </p:cNvSpPr>
          <p:nvPr>
            <p:ph type="sldNum" sz="quarter" idx="12"/>
          </p:nvPr>
        </p:nvSpPr>
        <p:spPr/>
        <p:txBody>
          <a:bodyPr/>
          <a:lstStyle/>
          <a:p>
            <a:fld id="{EBB51F44-547D-472A-BDCD-1854722BC6A9}" type="slidenum">
              <a:rPr lang="zh-CN" altLang="en-US" smtClean="0"/>
              <a:t>‹#›</a:t>
            </a:fld>
            <a:endParaRPr lang="zh-CN" altLang="en-US"/>
          </a:p>
        </p:txBody>
      </p:sp>
    </p:spTree>
    <p:extLst>
      <p:ext uri="{BB962C8B-B14F-4D97-AF65-F5344CB8AC3E}">
        <p14:creationId xmlns:p14="http://schemas.microsoft.com/office/powerpoint/2010/main" val="1321155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8776F4D-C039-E839-DB56-A1266110A5AF}"/>
              </a:ext>
            </a:extLst>
          </p:cNvPr>
          <p:cNvSpPr>
            <a:spLocks noGrp="1"/>
          </p:cNvSpPr>
          <p:nvPr>
            <p:ph type="dt" sz="half" idx="10"/>
          </p:nvPr>
        </p:nvSpPr>
        <p:spPr/>
        <p:txBody>
          <a:bodyPr/>
          <a:lstStyle/>
          <a:p>
            <a:fld id="{878B680D-1DA9-4145-87E2-6B6C085E8363}" type="datetimeFigureOut">
              <a:rPr lang="zh-CN" altLang="en-US" smtClean="0"/>
              <a:t>2023/4/24</a:t>
            </a:fld>
            <a:endParaRPr lang="zh-CN" altLang="en-US"/>
          </a:p>
        </p:txBody>
      </p:sp>
      <p:sp>
        <p:nvSpPr>
          <p:cNvPr id="3" name="页脚占位符 2">
            <a:extLst>
              <a:ext uri="{FF2B5EF4-FFF2-40B4-BE49-F238E27FC236}">
                <a16:creationId xmlns:a16="http://schemas.microsoft.com/office/drawing/2014/main" id="{D10B4345-6621-8135-8E5A-7632F2D1246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CC78CB7-E1DE-F9FF-CA74-7E6DCCCFD36A}"/>
              </a:ext>
            </a:extLst>
          </p:cNvPr>
          <p:cNvSpPr>
            <a:spLocks noGrp="1"/>
          </p:cNvSpPr>
          <p:nvPr>
            <p:ph type="sldNum" sz="quarter" idx="12"/>
          </p:nvPr>
        </p:nvSpPr>
        <p:spPr/>
        <p:txBody>
          <a:bodyPr/>
          <a:lstStyle/>
          <a:p>
            <a:fld id="{EBB51F44-547D-472A-BDCD-1854722BC6A9}" type="slidenum">
              <a:rPr lang="zh-CN" altLang="en-US" smtClean="0"/>
              <a:t>‹#›</a:t>
            </a:fld>
            <a:endParaRPr lang="zh-CN" altLang="en-US"/>
          </a:p>
        </p:txBody>
      </p:sp>
    </p:spTree>
    <p:extLst>
      <p:ext uri="{BB962C8B-B14F-4D97-AF65-F5344CB8AC3E}">
        <p14:creationId xmlns:p14="http://schemas.microsoft.com/office/powerpoint/2010/main" val="2772376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E515AD-287C-4203-A65A-28093511A7F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956BB11-0C85-E28F-53A8-77D9688AA9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F75DB39-6445-9145-A80F-461A17BEAA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94FD0FE-E1B2-A170-8363-DF26B9BDFA1E}"/>
              </a:ext>
            </a:extLst>
          </p:cNvPr>
          <p:cNvSpPr>
            <a:spLocks noGrp="1"/>
          </p:cNvSpPr>
          <p:nvPr>
            <p:ph type="dt" sz="half" idx="10"/>
          </p:nvPr>
        </p:nvSpPr>
        <p:spPr/>
        <p:txBody>
          <a:bodyPr/>
          <a:lstStyle/>
          <a:p>
            <a:fld id="{878B680D-1DA9-4145-87E2-6B6C085E8363}" type="datetimeFigureOut">
              <a:rPr lang="zh-CN" altLang="en-US" smtClean="0"/>
              <a:t>2023/4/24</a:t>
            </a:fld>
            <a:endParaRPr lang="zh-CN" altLang="en-US"/>
          </a:p>
        </p:txBody>
      </p:sp>
      <p:sp>
        <p:nvSpPr>
          <p:cNvPr id="6" name="页脚占位符 5">
            <a:extLst>
              <a:ext uri="{FF2B5EF4-FFF2-40B4-BE49-F238E27FC236}">
                <a16:creationId xmlns:a16="http://schemas.microsoft.com/office/drawing/2014/main" id="{1B436577-E72A-42EA-EC40-83A6BF7AACC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428ED9E-C183-5A44-E694-E2F53EBB44E8}"/>
              </a:ext>
            </a:extLst>
          </p:cNvPr>
          <p:cNvSpPr>
            <a:spLocks noGrp="1"/>
          </p:cNvSpPr>
          <p:nvPr>
            <p:ph type="sldNum" sz="quarter" idx="12"/>
          </p:nvPr>
        </p:nvSpPr>
        <p:spPr/>
        <p:txBody>
          <a:bodyPr/>
          <a:lstStyle/>
          <a:p>
            <a:fld id="{EBB51F44-547D-472A-BDCD-1854722BC6A9}" type="slidenum">
              <a:rPr lang="zh-CN" altLang="en-US" smtClean="0"/>
              <a:t>‹#›</a:t>
            </a:fld>
            <a:endParaRPr lang="zh-CN" altLang="en-US"/>
          </a:p>
        </p:txBody>
      </p:sp>
    </p:spTree>
    <p:extLst>
      <p:ext uri="{BB962C8B-B14F-4D97-AF65-F5344CB8AC3E}">
        <p14:creationId xmlns:p14="http://schemas.microsoft.com/office/powerpoint/2010/main" val="200700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A1A5C-0134-8FCD-BFBE-8FF8F99DAA4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E581B93-1A17-7DAC-D439-B985204FEC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655640D-8252-3015-68C3-6530414BD9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76DF9CA-B59C-64C9-DEF0-8C9754F32C12}"/>
              </a:ext>
            </a:extLst>
          </p:cNvPr>
          <p:cNvSpPr>
            <a:spLocks noGrp="1"/>
          </p:cNvSpPr>
          <p:nvPr>
            <p:ph type="dt" sz="half" idx="10"/>
          </p:nvPr>
        </p:nvSpPr>
        <p:spPr/>
        <p:txBody>
          <a:bodyPr/>
          <a:lstStyle/>
          <a:p>
            <a:fld id="{878B680D-1DA9-4145-87E2-6B6C085E8363}" type="datetimeFigureOut">
              <a:rPr lang="zh-CN" altLang="en-US" smtClean="0"/>
              <a:t>2023/4/24</a:t>
            </a:fld>
            <a:endParaRPr lang="zh-CN" altLang="en-US"/>
          </a:p>
        </p:txBody>
      </p:sp>
      <p:sp>
        <p:nvSpPr>
          <p:cNvPr id="6" name="页脚占位符 5">
            <a:extLst>
              <a:ext uri="{FF2B5EF4-FFF2-40B4-BE49-F238E27FC236}">
                <a16:creationId xmlns:a16="http://schemas.microsoft.com/office/drawing/2014/main" id="{2F1D157B-1AF1-CC7D-59E5-3ED33E0D9EB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15F9839-DAC5-0927-FF8F-895904D8BBBD}"/>
              </a:ext>
            </a:extLst>
          </p:cNvPr>
          <p:cNvSpPr>
            <a:spLocks noGrp="1"/>
          </p:cNvSpPr>
          <p:nvPr>
            <p:ph type="sldNum" sz="quarter" idx="12"/>
          </p:nvPr>
        </p:nvSpPr>
        <p:spPr/>
        <p:txBody>
          <a:bodyPr/>
          <a:lstStyle/>
          <a:p>
            <a:fld id="{EBB51F44-547D-472A-BDCD-1854722BC6A9}" type="slidenum">
              <a:rPr lang="zh-CN" altLang="en-US" smtClean="0"/>
              <a:t>‹#›</a:t>
            </a:fld>
            <a:endParaRPr lang="zh-CN" altLang="en-US"/>
          </a:p>
        </p:txBody>
      </p:sp>
    </p:spTree>
    <p:extLst>
      <p:ext uri="{BB962C8B-B14F-4D97-AF65-F5344CB8AC3E}">
        <p14:creationId xmlns:p14="http://schemas.microsoft.com/office/powerpoint/2010/main" val="9658071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9F77AF9-6EE7-0C46-82C4-D6334A5E38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9036531-6C6B-DB63-5ED4-491686DDE5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5400C81-6F9B-7404-90B2-21FB242538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8B680D-1DA9-4145-87E2-6B6C085E8363}" type="datetimeFigureOut">
              <a:rPr lang="zh-CN" altLang="en-US" smtClean="0"/>
              <a:t>2023/4/24</a:t>
            </a:fld>
            <a:endParaRPr lang="zh-CN" altLang="en-US"/>
          </a:p>
        </p:txBody>
      </p:sp>
      <p:sp>
        <p:nvSpPr>
          <p:cNvPr id="5" name="页脚占位符 4">
            <a:extLst>
              <a:ext uri="{FF2B5EF4-FFF2-40B4-BE49-F238E27FC236}">
                <a16:creationId xmlns:a16="http://schemas.microsoft.com/office/drawing/2014/main" id="{BCF30E02-9013-9986-CDBF-A1E6B23214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45EBC94-9BA5-6892-D8D3-79BD4AEC0D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B51F44-547D-472A-BDCD-1854722BC6A9}" type="slidenum">
              <a:rPr lang="zh-CN" altLang="en-US" smtClean="0"/>
              <a:t>‹#›</a:t>
            </a:fld>
            <a:endParaRPr lang="zh-CN" altLang="en-US"/>
          </a:p>
        </p:txBody>
      </p:sp>
    </p:spTree>
    <p:extLst>
      <p:ext uri="{BB962C8B-B14F-4D97-AF65-F5344CB8AC3E}">
        <p14:creationId xmlns:p14="http://schemas.microsoft.com/office/powerpoint/2010/main" val="23141468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F1547719-E320-59F5-CDBA-03CD24C8FC6A}"/>
              </a:ext>
            </a:extLst>
          </p:cNvPr>
          <p:cNvPicPr>
            <a:picLocks noChangeAspect="1"/>
          </p:cNvPicPr>
          <p:nvPr/>
        </p:nvPicPr>
        <p:blipFill>
          <a:blip r:embed="rId2"/>
          <a:stretch>
            <a:fillRect/>
          </a:stretch>
        </p:blipFill>
        <p:spPr>
          <a:xfrm>
            <a:off x="2566495" y="2133419"/>
            <a:ext cx="7059010" cy="2591162"/>
          </a:xfrm>
          <a:prstGeom prst="rect">
            <a:avLst/>
          </a:prstGeom>
        </p:spPr>
      </p:pic>
    </p:spTree>
    <p:extLst>
      <p:ext uri="{BB962C8B-B14F-4D97-AF65-F5344CB8AC3E}">
        <p14:creationId xmlns:p14="http://schemas.microsoft.com/office/powerpoint/2010/main" val="34402977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016576C-046B-FB2C-65C1-F6AEA3B752AB}"/>
              </a:ext>
            </a:extLst>
          </p:cNvPr>
          <p:cNvPicPr>
            <a:picLocks noChangeAspect="1"/>
          </p:cNvPicPr>
          <p:nvPr/>
        </p:nvPicPr>
        <p:blipFill>
          <a:blip r:embed="rId2"/>
          <a:stretch>
            <a:fillRect/>
          </a:stretch>
        </p:blipFill>
        <p:spPr>
          <a:xfrm>
            <a:off x="685045" y="642548"/>
            <a:ext cx="10821910" cy="5572903"/>
          </a:xfrm>
          <a:prstGeom prst="rect">
            <a:avLst/>
          </a:prstGeom>
        </p:spPr>
      </p:pic>
    </p:spTree>
    <p:extLst>
      <p:ext uri="{BB962C8B-B14F-4D97-AF65-F5344CB8AC3E}">
        <p14:creationId xmlns:p14="http://schemas.microsoft.com/office/powerpoint/2010/main" val="3371643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DE4888C-9DBB-4538-3BA4-E080382CF0E9}"/>
              </a:ext>
            </a:extLst>
          </p:cNvPr>
          <p:cNvPicPr>
            <a:picLocks noChangeAspect="1"/>
          </p:cNvPicPr>
          <p:nvPr/>
        </p:nvPicPr>
        <p:blipFill>
          <a:blip r:embed="rId2"/>
          <a:stretch>
            <a:fillRect/>
          </a:stretch>
        </p:blipFill>
        <p:spPr>
          <a:xfrm>
            <a:off x="1027992" y="633022"/>
            <a:ext cx="10136015" cy="5591955"/>
          </a:xfrm>
          <a:prstGeom prst="rect">
            <a:avLst/>
          </a:prstGeom>
        </p:spPr>
      </p:pic>
    </p:spTree>
    <p:extLst>
      <p:ext uri="{BB962C8B-B14F-4D97-AF65-F5344CB8AC3E}">
        <p14:creationId xmlns:p14="http://schemas.microsoft.com/office/powerpoint/2010/main" val="3814995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A148D9E-FA49-CE38-7D81-BBF2DE098AFE}"/>
              </a:ext>
            </a:extLst>
          </p:cNvPr>
          <p:cNvPicPr>
            <a:picLocks noChangeAspect="1"/>
          </p:cNvPicPr>
          <p:nvPr/>
        </p:nvPicPr>
        <p:blipFill>
          <a:blip r:embed="rId2"/>
          <a:stretch>
            <a:fillRect/>
          </a:stretch>
        </p:blipFill>
        <p:spPr>
          <a:xfrm>
            <a:off x="2290231" y="2700236"/>
            <a:ext cx="7611537" cy="1457528"/>
          </a:xfrm>
          <a:prstGeom prst="rect">
            <a:avLst/>
          </a:prstGeom>
        </p:spPr>
      </p:pic>
    </p:spTree>
    <p:extLst>
      <p:ext uri="{BB962C8B-B14F-4D97-AF65-F5344CB8AC3E}">
        <p14:creationId xmlns:p14="http://schemas.microsoft.com/office/powerpoint/2010/main" val="1217995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4713051-6585-98D2-357C-AEC08A6AF649}"/>
              </a:ext>
            </a:extLst>
          </p:cNvPr>
          <p:cNvPicPr>
            <a:picLocks noChangeAspect="1"/>
          </p:cNvPicPr>
          <p:nvPr/>
        </p:nvPicPr>
        <p:blipFill>
          <a:blip r:embed="rId2"/>
          <a:stretch>
            <a:fillRect/>
          </a:stretch>
        </p:blipFill>
        <p:spPr>
          <a:xfrm>
            <a:off x="846992" y="918812"/>
            <a:ext cx="10498015" cy="5020376"/>
          </a:xfrm>
          <a:prstGeom prst="rect">
            <a:avLst/>
          </a:prstGeom>
        </p:spPr>
      </p:pic>
    </p:spTree>
    <p:extLst>
      <p:ext uri="{BB962C8B-B14F-4D97-AF65-F5344CB8AC3E}">
        <p14:creationId xmlns:p14="http://schemas.microsoft.com/office/powerpoint/2010/main" val="1100548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B182797-62F0-6133-B3E5-6959DFE0F224}"/>
              </a:ext>
            </a:extLst>
          </p:cNvPr>
          <p:cNvPicPr>
            <a:picLocks noChangeAspect="1"/>
          </p:cNvPicPr>
          <p:nvPr/>
        </p:nvPicPr>
        <p:blipFill>
          <a:blip r:embed="rId2"/>
          <a:stretch>
            <a:fillRect/>
          </a:stretch>
        </p:blipFill>
        <p:spPr>
          <a:xfrm>
            <a:off x="832703" y="642548"/>
            <a:ext cx="10526594" cy="5572903"/>
          </a:xfrm>
          <a:prstGeom prst="rect">
            <a:avLst/>
          </a:prstGeom>
        </p:spPr>
      </p:pic>
      <p:sp>
        <p:nvSpPr>
          <p:cNvPr id="4" name="文本框 3">
            <a:extLst>
              <a:ext uri="{FF2B5EF4-FFF2-40B4-BE49-F238E27FC236}">
                <a16:creationId xmlns:a16="http://schemas.microsoft.com/office/drawing/2014/main" id="{9AB96F44-0210-E4D3-D5B3-50D7A246BB4B}"/>
              </a:ext>
            </a:extLst>
          </p:cNvPr>
          <p:cNvSpPr txBox="1"/>
          <p:nvPr/>
        </p:nvSpPr>
        <p:spPr>
          <a:xfrm>
            <a:off x="350196" y="68094"/>
            <a:ext cx="6021421" cy="369332"/>
          </a:xfrm>
          <a:prstGeom prst="rect">
            <a:avLst/>
          </a:prstGeom>
          <a:noFill/>
        </p:spPr>
        <p:txBody>
          <a:bodyPr wrap="squar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相关</a:t>
            </a:r>
            <a:r>
              <a:rPr lang="en-US" altLang="zh-CN" b="1" dirty="0">
                <a:solidFill>
                  <a:srgbClr val="FF0000"/>
                </a:solidFill>
                <a:latin typeface="微软雅黑" panose="020B0503020204020204" pitchFamily="34" charset="-122"/>
                <a:ea typeface="微软雅黑" panose="020B0503020204020204" pitchFamily="34" charset="-122"/>
              </a:rPr>
              <a:t>API</a:t>
            </a:r>
            <a:r>
              <a:rPr lang="zh-CN" altLang="en-US" b="1" dirty="0">
                <a:solidFill>
                  <a:srgbClr val="FF0000"/>
                </a:solidFill>
                <a:latin typeface="微软雅黑" panose="020B0503020204020204" pitchFamily="34" charset="-122"/>
                <a:ea typeface="微软雅黑" panose="020B0503020204020204" pitchFamily="34" charset="-122"/>
              </a:rPr>
              <a:t>函数（一共</a:t>
            </a:r>
            <a:r>
              <a:rPr lang="en-US" altLang="zh-CN" b="1" dirty="0">
                <a:solidFill>
                  <a:srgbClr val="FF0000"/>
                </a:solidFill>
                <a:latin typeface="微软雅黑" panose="020B0503020204020204" pitchFamily="34" charset="-122"/>
                <a:ea typeface="微软雅黑" panose="020B0503020204020204" pitchFamily="34" charset="-122"/>
              </a:rPr>
              <a:t>5</a:t>
            </a:r>
            <a:r>
              <a:rPr lang="zh-CN" altLang="en-US" b="1" dirty="0">
                <a:solidFill>
                  <a:srgbClr val="FF0000"/>
                </a:solidFill>
                <a:latin typeface="微软雅黑" panose="020B0503020204020204" pitchFamily="34" charset="-122"/>
                <a:ea typeface="微软雅黑" panose="020B0503020204020204" pitchFamily="34" charset="-122"/>
              </a:rPr>
              <a:t>类）</a:t>
            </a:r>
          </a:p>
        </p:txBody>
      </p:sp>
    </p:spTree>
    <p:extLst>
      <p:ext uri="{BB962C8B-B14F-4D97-AF65-F5344CB8AC3E}">
        <p14:creationId xmlns:p14="http://schemas.microsoft.com/office/powerpoint/2010/main" val="24356664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081E4F8-D20A-BC73-772E-07B042416EFD}"/>
              </a:ext>
            </a:extLst>
          </p:cNvPr>
          <p:cNvPicPr>
            <a:picLocks noChangeAspect="1"/>
          </p:cNvPicPr>
          <p:nvPr/>
        </p:nvPicPr>
        <p:blipFill>
          <a:blip r:embed="rId2"/>
          <a:stretch>
            <a:fillRect/>
          </a:stretch>
        </p:blipFill>
        <p:spPr>
          <a:xfrm>
            <a:off x="0" y="0"/>
            <a:ext cx="8878539" cy="6687483"/>
          </a:xfrm>
          <a:prstGeom prst="rect">
            <a:avLst/>
          </a:prstGeom>
        </p:spPr>
      </p:pic>
      <p:pic>
        <p:nvPicPr>
          <p:cNvPr id="5" name="图片 4">
            <a:extLst>
              <a:ext uri="{FF2B5EF4-FFF2-40B4-BE49-F238E27FC236}">
                <a16:creationId xmlns:a16="http://schemas.microsoft.com/office/drawing/2014/main" id="{E3CC6392-99E5-62D5-6BD7-9696B299B8F5}"/>
              </a:ext>
            </a:extLst>
          </p:cNvPr>
          <p:cNvPicPr>
            <a:picLocks noChangeAspect="1"/>
          </p:cNvPicPr>
          <p:nvPr/>
        </p:nvPicPr>
        <p:blipFill>
          <a:blip r:embed="rId3"/>
          <a:stretch>
            <a:fillRect/>
          </a:stretch>
        </p:blipFill>
        <p:spPr>
          <a:xfrm>
            <a:off x="8295731" y="5087060"/>
            <a:ext cx="3896269" cy="1600423"/>
          </a:xfrm>
          <a:prstGeom prst="rect">
            <a:avLst/>
          </a:prstGeom>
        </p:spPr>
      </p:pic>
      <p:sp>
        <p:nvSpPr>
          <p:cNvPr id="6" name="文本框 5">
            <a:extLst>
              <a:ext uri="{FF2B5EF4-FFF2-40B4-BE49-F238E27FC236}">
                <a16:creationId xmlns:a16="http://schemas.microsoft.com/office/drawing/2014/main" id="{378A180A-8669-4733-1915-58B64F2F64CC}"/>
              </a:ext>
            </a:extLst>
          </p:cNvPr>
          <p:cNvSpPr txBox="1"/>
          <p:nvPr/>
        </p:nvSpPr>
        <p:spPr>
          <a:xfrm>
            <a:off x="8878539" y="4610911"/>
            <a:ext cx="2480554" cy="369332"/>
          </a:xfrm>
          <a:prstGeom prst="rect">
            <a:avLst/>
          </a:prstGeom>
          <a:noFill/>
        </p:spPr>
        <p:txBody>
          <a:bodyPr wrap="square" rtlCol="0">
            <a:spAutoFit/>
          </a:bodyPr>
          <a:lstStyle/>
          <a:p>
            <a:r>
              <a:rPr lang="zh-CN" altLang="en-US" b="1" dirty="0"/>
              <a:t>句柄指向结构体</a:t>
            </a:r>
          </a:p>
        </p:txBody>
      </p:sp>
    </p:spTree>
    <p:extLst>
      <p:ext uri="{BB962C8B-B14F-4D97-AF65-F5344CB8AC3E}">
        <p14:creationId xmlns:p14="http://schemas.microsoft.com/office/powerpoint/2010/main" val="1460968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41452A5-8F00-BE69-1682-53D42CFF0879}"/>
              </a:ext>
            </a:extLst>
          </p:cNvPr>
          <p:cNvPicPr>
            <a:picLocks noChangeAspect="1"/>
          </p:cNvPicPr>
          <p:nvPr/>
        </p:nvPicPr>
        <p:blipFill>
          <a:blip r:embed="rId2"/>
          <a:stretch>
            <a:fillRect/>
          </a:stretch>
        </p:blipFill>
        <p:spPr>
          <a:xfrm>
            <a:off x="2052073" y="861654"/>
            <a:ext cx="8087854" cy="5134692"/>
          </a:xfrm>
          <a:prstGeom prst="rect">
            <a:avLst/>
          </a:prstGeom>
        </p:spPr>
      </p:pic>
    </p:spTree>
    <p:extLst>
      <p:ext uri="{BB962C8B-B14F-4D97-AF65-F5344CB8AC3E}">
        <p14:creationId xmlns:p14="http://schemas.microsoft.com/office/powerpoint/2010/main" val="1118895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94052E1-9436-9143-F325-C011CFB92663}"/>
              </a:ext>
            </a:extLst>
          </p:cNvPr>
          <p:cNvPicPr>
            <a:picLocks noChangeAspect="1"/>
          </p:cNvPicPr>
          <p:nvPr/>
        </p:nvPicPr>
        <p:blipFill>
          <a:blip r:embed="rId2"/>
          <a:stretch>
            <a:fillRect/>
          </a:stretch>
        </p:blipFill>
        <p:spPr>
          <a:xfrm>
            <a:off x="189675" y="656838"/>
            <a:ext cx="11812649" cy="5544324"/>
          </a:xfrm>
          <a:prstGeom prst="rect">
            <a:avLst/>
          </a:prstGeom>
        </p:spPr>
      </p:pic>
    </p:spTree>
    <p:extLst>
      <p:ext uri="{BB962C8B-B14F-4D97-AF65-F5344CB8AC3E}">
        <p14:creationId xmlns:p14="http://schemas.microsoft.com/office/powerpoint/2010/main" val="2089647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6D39878-16F7-1108-071C-55B25E02F32B}"/>
              </a:ext>
            </a:extLst>
          </p:cNvPr>
          <p:cNvPicPr>
            <a:picLocks noChangeAspect="1"/>
          </p:cNvPicPr>
          <p:nvPr/>
        </p:nvPicPr>
        <p:blipFill>
          <a:blip r:embed="rId2"/>
          <a:stretch>
            <a:fillRect/>
          </a:stretch>
        </p:blipFill>
        <p:spPr>
          <a:xfrm>
            <a:off x="1837730" y="561575"/>
            <a:ext cx="8516539" cy="5734850"/>
          </a:xfrm>
          <a:prstGeom prst="rect">
            <a:avLst/>
          </a:prstGeom>
        </p:spPr>
      </p:pic>
    </p:spTree>
    <p:extLst>
      <p:ext uri="{BB962C8B-B14F-4D97-AF65-F5344CB8AC3E}">
        <p14:creationId xmlns:p14="http://schemas.microsoft.com/office/powerpoint/2010/main" val="2821270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5DFD503-B3FE-3A69-EEDC-3A71FE993009}"/>
              </a:ext>
            </a:extLst>
          </p:cNvPr>
          <p:cNvPicPr>
            <a:picLocks noChangeAspect="1"/>
          </p:cNvPicPr>
          <p:nvPr/>
        </p:nvPicPr>
        <p:blipFill>
          <a:blip r:embed="rId2"/>
          <a:stretch>
            <a:fillRect/>
          </a:stretch>
        </p:blipFill>
        <p:spPr>
          <a:xfrm>
            <a:off x="1942520" y="1142681"/>
            <a:ext cx="8306959" cy="4572638"/>
          </a:xfrm>
          <a:prstGeom prst="rect">
            <a:avLst/>
          </a:prstGeom>
        </p:spPr>
      </p:pic>
    </p:spTree>
    <p:extLst>
      <p:ext uri="{BB962C8B-B14F-4D97-AF65-F5344CB8AC3E}">
        <p14:creationId xmlns:p14="http://schemas.microsoft.com/office/powerpoint/2010/main" val="3627120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A976A127-874F-4704-6631-6395BA040B7F}"/>
              </a:ext>
            </a:extLst>
          </p:cNvPr>
          <p:cNvPicPr>
            <a:picLocks noChangeAspect="1"/>
          </p:cNvPicPr>
          <p:nvPr/>
        </p:nvPicPr>
        <p:blipFill>
          <a:blip r:embed="rId2"/>
          <a:stretch>
            <a:fillRect/>
          </a:stretch>
        </p:blipFill>
        <p:spPr>
          <a:xfrm>
            <a:off x="2456942" y="1114102"/>
            <a:ext cx="7278116" cy="4629796"/>
          </a:xfrm>
          <a:prstGeom prst="rect">
            <a:avLst/>
          </a:prstGeom>
        </p:spPr>
      </p:pic>
    </p:spTree>
    <p:extLst>
      <p:ext uri="{BB962C8B-B14F-4D97-AF65-F5344CB8AC3E}">
        <p14:creationId xmlns:p14="http://schemas.microsoft.com/office/powerpoint/2010/main" val="3819080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25E301F-62BA-6056-F8E2-B22FA2E0C1A4}"/>
              </a:ext>
            </a:extLst>
          </p:cNvPr>
          <p:cNvPicPr>
            <a:picLocks noChangeAspect="1"/>
          </p:cNvPicPr>
          <p:nvPr/>
        </p:nvPicPr>
        <p:blipFill>
          <a:blip r:embed="rId2"/>
          <a:stretch>
            <a:fillRect/>
          </a:stretch>
        </p:blipFill>
        <p:spPr>
          <a:xfrm>
            <a:off x="6274828" y="0"/>
            <a:ext cx="5615126" cy="6858000"/>
          </a:xfrm>
          <a:prstGeom prst="rect">
            <a:avLst/>
          </a:prstGeom>
        </p:spPr>
      </p:pic>
      <p:pic>
        <p:nvPicPr>
          <p:cNvPr id="5" name="图片 4">
            <a:extLst>
              <a:ext uri="{FF2B5EF4-FFF2-40B4-BE49-F238E27FC236}">
                <a16:creationId xmlns:a16="http://schemas.microsoft.com/office/drawing/2014/main" id="{D1550073-B0C7-D4BB-E5A5-1FD016302904}"/>
              </a:ext>
            </a:extLst>
          </p:cNvPr>
          <p:cNvPicPr>
            <a:picLocks noChangeAspect="1"/>
          </p:cNvPicPr>
          <p:nvPr/>
        </p:nvPicPr>
        <p:blipFill>
          <a:blip r:embed="rId3"/>
          <a:stretch>
            <a:fillRect/>
          </a:stretch>
        </p:blipFill>
        <p:spPr>
          <a:xfrm>
            <a:off x="0" y="1332689"/>
            <a:ext cx="6006212" cy="865524"/>
          </a:xfrm>
          <a:prstGeom prst="rect">
            <a:avLst/>
          </a:prstGeom>
        </p:spPr>
      </p:pic>
      <p:pic>
        <p:nvPicPr>
          <p:cNvPr id="7" name="图片 6">
            <a:extLst>
              <a:ext uri="{FF2B5EF4-FFF2-40B4-BE49-F238E27FC236}">
                <a16:creationId xmlns:a16="http://schemas.microsoft.com/office/drawing/2014/main" id="{C1BF9F38-193A-B8A8-244D-39FC7A9AB056}"/>
              </a:ext>
            </a:extLst>
          </p:cNvPr>
          <p:cNvPicPr>
            <a:picLocks noChangeAspect="1"/>
          </p:cNvPicPr>
          <p:nvPr/>
        </p:nvPicPr>
        <p:blipFill>
          <a:blip r:embed="rId4"/>
          <a:stretch>
            <a:fillRect/>
          </a:stretch>
        </p:blipFill>
        <p:spPr>
          <a:xfrm>
            <a:off x="0" y="176305"/>
            <a:ext cx="5507310" cy="752176"/>
          </a:xfrm>
          <a:prstGeom prst="rect">
            <a:avLst/>
          </a:prstGeom>
        </p:spPr>
      </p:pic>
    </p:spTree>
    <p:extLst>
      <p:ext uri="{BB962C8B-B14F-4D97-AF65-F5344CB8AC3E}">
        <p14:creationId xmlns:p14="http://schemas.microsoft.com/office/powerpoint/2010/main" val="1171754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5A3949C-3B77-CB49-54C0-E17F4D6938E6}"/>
              </a:ext>
            </a:extLst>
          </p:cNvPr>
          <p:cNvPicPr>
            <a:picLocks noChangeAspect="1"/>
          </p:cNvPicPr>
          <p:nvPr/>
        </p:nvPicPr>
        <p:blipFill>
          <a:blip r:embed="rId2"/>
          <a:stretch>
            <a:fillRect/>
          </a:stretch>
        </p:blipFill>
        <p:spPr>
          <a:xfrm>
            <a:off x="0" y="0"/>
            <a:ext cx="6096000" cy="5819719"/>
          </a:xfrm>
          <a:prstGeom prst="rect">
            <a:avLst/>
          </a:prstGeom>
        </p:spPr>
      </p:pic>
      <p:pic>
        <p:nvPicPr>
          <p:cNvPr id="5" name="图片 4">
            <a:extLst>
              <a:ext uri="{FF2B5EF4-FFF2-40B4-BE49-F238E27FC236}">
                <a16:creationId xmlns:a16="http://schemas.microsoft.com/office/drawing/2014/main" id="{196E8C8F-D83C-91BE-7C80-F5F82E4EAEDF}"/>
              </a:ext>
            </a:extLst>
          </p:cNvPr>
          <p:cNvPicPr>
            <a:picLocks noChangeAspect="1"/>
          </p:cNvPicPr>
          <p:nvPr/>
        </p:nvPicPr>
        <p:blipFill>
          <a:blip r:embed="rId3"/>
          <a:stretch>
            <a:fillRect/>
          </a:stretch>
        </p:blipFill>
        <p:spPr>
          <a:xfrm>
            <a:off x="6329368" y="0"/>
            <a:ext cx="5744377" cy="4401164"/>
          </a:xfrm>
          <a:prstGeom prst="rect">
            <a:avLst/>
          </a:prstGeom>
        </p:spPr>
      </p:pic>
      <p:pic>
        <p:nvPicPr>
          <p:cNvPr id="4" name="图片 3">
            <a:extLst>
              <a:ext uri="{FF2B5EF4-FFF2-40B4-BE49-F238E27FC236}">
                <a16:creationId xmlns:a16="http://schemas.microsoft.com/office/drawing/2014/main" id="{DE9CA67F-73C1-E4BA-A696-BEEB5F5D4C66}"/>
              </a:ext>
            </a:extLst>
          </p:cNvPr>
          <p:cNvPicPr>
            <a:picLocks noChangeAspect="1"/>
          </p:cNvPicPr>
          <p:nvPr/>
        </p:nvPicPr>
        <p:blipFill>
          <a:blip r:embed="rId4"/>
          <a:stretch>
            <a:fillRect/>
          </a:stretch>
        </p:blipFill>
        <p:spPr>
          <a:xfrm>
            <a:off x="9894462" y="4713309"/>
            <a:ext cx="2179283" cy="2144691"/>
          </a:xfrm>
          <a:prstGeom prst="rect">
            <a:avLst/>
          </a:prstGeom>
        </p:spPr>
      </p:pic>
    </p:spTree>
    <p:extLst>
      <p:ext uri="{BB962C8B-B14F-4D97-AF65-F5344CB8AC3E}">
        <p14:creationId xmlns:p14="http://schemas.microsoft.com/office/powerpoint/2010/main" val="33675375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3262254-35EC-3E96-9AD3-BBB2DE8EA30B}"/>
              </a:ext>
            </a:extLst>
          </p:cNvPr>
          <p:cNvPicPr>
            <a:picLocks noChangeAspect="1"/>
          </p:cNvPicPr>
          <p:nvPr/>
        </p:nvPicPr>
        <p:blipFill>
          <a:blip r:embed="rId2"/>
          <a:stretch>
            <a:fillRect/>
          </a:stretch>
        </p:blipFill>
        <p:spPr>
          <a:xfrm>
            <a:off x="141490" y="3304289"/>
            <a:ext cx="4839375" cy="914528"/>
          </a:xfrm>
          <a:prstGeom prst="rect">
            <a:avLst/>
          </a:prstGeom>
        </p:spPr>
      </p:pic>
      <p:pic>
        <p:nvPicPr>
          <p:cNvPr id="5" name="图片 4">
            <a:extLst>
              <a:ext uri="{FF2B5EF4-FFF2-40B4-BE49-F238E27FC236}">
                <a16:creationId xmlns:a16="http://schemas.microsoft.com/office/drawing/2014/main" id="{E5B2D70B-22A3-FFA3-C16B-8D8B63765EB9}"/>
              </a:ext>
            </a:extLst>
          </p:cNvPr>
          <p:cNvPicPr>
            <a:picLocks noChangeAspect="1"/>
          </p:cNvPicPr>
          <p:nvPr/>
        </p:nvPicPr>
        <p:blipFill>
          <a:blip r:embed="rId3"/>
          <a:stretch>
            <a:fillRect/>
          </a:stretch>
        </p:blipFill>
        <p:spPr>
          <a:xfrm>
            <a:off x="0" y="4488351"/>
            <a:ext cx="3877216" cy="495369"/>
          </a:xfrm>
          <a:prstGeom prst="rect">
            <a:avLst/>
          </a:prstGeom>
        </p:spPr>
      </p:pic>
      <p:pic>
        <p:nvPicPr>
          <p:cNvPr id="7" name="图片 6">
            <a:extLst>
              <a:ext uri="{FF2B5EF4-FFF2-40B4-BE49-F238E27FC236}">
                <a16:creationId xmlns:a16="http://schemas.microsoft.com/office/drawing/2014/main" id="{3E5AE74F-B93A-1C7F-B0BF-252D7D05622C}"/>
              </a:ext>
            </a:extLst>
          </p:cNvPr>
          <p:cNvPicPr>
            <a:picLocks noChangeAspect="1"/>
          </p:cNvPicPr>
          <p:nvPr/>
        </p:nvPicPr>
        <p:blipFill>
          <a:blip r:embed="rId4"/>
          <a:stretch>
            <a:fillRect/>
          </a:stretch>
        </p:blipFill>
        <p:spPr>
          <a:xfrm>
            <a:off x="0" y="5143261"/>
            <a:ext cx="10002646" cy="1714739"/>
          </a:xfrm>
          <a:prstGeom prst="rect">
            <a:avLst/>
          </a:prstGeom>
        </p:spPr>
      </p:pic>
      <p:sp>
        <p:nvSpPr>
          <p:cNvPr id="9" name="文本框 8">
            <a:extLst>
              <a:ext uri="{FF2B5EF4-FFF2-40B4-BE49-F238E27FC236}">
                <a16:creationId xmlns:a16="http://schemas.microsoft.com/office/drawing/2014/main" id="{8058C488-FF95-C34F-31C3-19098B5E6209}"/>
              </a:ext>
            </a:extLst>
          </p:cNvPr>
          <p:cNvSpPr txBox="1"/>
          <p:nvPr/>
        </p:nvSpPr>
        <p:spPr>
          <a:xfrm>
            <a:off x="5309242" y="3335188"/>
            <a:ext cx="6741268" cy="646331"/>
          </a:xfrm>
          <a:prstGeom prst="rect">
            <a:avLst/>
          </a:prstGeom>
          <a:noFill/>
        </p:spPr>
        <p:txBody>
          <a:bodyPr wrap="square">
            <a:spAutoFit/>
          </a:bodyPr>
          <a:lstStyle/>
          <a:p>
            <a:r>
              <a:rPr lang="zh-CN" altLang="en-US" b="1" dirty="0"/>
              <a:t>在创建软件定时器服务任务</a:t>
            </a:r>
            <a:r>
              <a:rPr lang="en-US" altLang="zh-CN" b="1" dirty="0" err="1"/>
              <a:t>xTimerCreateTimerTask</a:t>
            </a:r>
            <a:r>
              <a:rPr lang="zh-CN" altLang="en-US" b="1" dirty="0"/>
              <a:t>这个函数里面</a:t>
            </a:r>
            <a:endParaRPr lang="en-US" altLang="zh-CN" b="1" dirty="0"/>
          </a:p>
          <a:p>
            <a:r>
              <a:rPr lang="zh-CN" altLang="en-US" b="1" dirty="0">
                <a:solidFill>
                  <a:srgbClr val="FF0000"/>
                </a:solidFill>
              </a:rPr>
              <a:t>完成了列表和命令队列的创建，完成了定时器服务任务的创建</a:t>
            </a:r>
          </a:p>
        </p:txBody>
      </p:sp>
      <p:pic>
        <p:nvPicPr>
          <p:cNvPr id="19" name="图片 18">
            <a:extLst>
              <a:ext uri="{FF2B5EF4-FFF2-40B4-BE49-F238E27FC236}">
                <a16:creationId xmlns:a16="http://schemas.microsoft.com/office/drawing/2014/main" id="{6C8C7C4B-C169-1F6C-AA94-8C99920E0B12}"/>
              </a:ext>
            </a:extLst>
          </p:cNvPr>
          <p:cNvPicPr>
            <a:picLocks noChangeAspect="1"/>
          </p:cNvPicPr>
          <p:nvPr/>
        </p:nvPicPr>
        <p:blipFill>
          <a:blip r:embed="rId5"/>
          <a:stretch>
            <a:fillRect/>
          </a:stretch>
        </p:blipFill>
        <p:spPr>
          <a:xfrm>
            <a:off x="0" y="52538"/>
            <a:ext cx="6021421" cy="2745709"/>
          </a:xfrm>
          <a:prstGeom prst="rect">
            <a:avLst/>
          </a:prstGeom>
        </p:spPr>
      </p:pic>
      <p:sp>
        <p:nvSpPr>
          <p:cNvPr id="20" name="文本框 19">
            <a:extLst>
              <a:ext uri="{FF2B5EF4-FFF2-40B4-BE49-F238E27FC236}">
                <a16:creationId xmlns:a16="http://schemas.microsoft.com/office/drawing/2014/main" id="{36928111-8D1B-C94B-6E6F-5BC0113A85AD}"/>
              </a:ext>
            </a:extLst>
          </p:cNvPr>
          <p:cNvSpPr txBox="1"/>
          <p:nvPr/>
        </p:nvSpPr>
        <p:spPr>
          <a:xfrm>
            <a:off x="6517532" y="479061"/>
            <a:ext cx="4581728" cy="1200329"/>
          </a:xfrm>
          <a:prstGeom prst="rect">
            <a:avLst/>
          </a:prstGeom>
          <a:noFill/>
        </p:spPr>
        <p:txBody>
          <a:bodyPr wrap="square" rtlCol="0">
            <a:spAutoFit/>
          </a:bodyPr>
          <a:lstStyle/>
          <a:p>
            <a:r>
              <a:rPr lang="zh-CN" altLang="en-US" b="1" dirty="0">
                <a:solidFill>
                  <a:srgbClr val="FF0000"/>
                </a:solidFill>
                <a:latin typeface="楷体" panose="02010609060101010101" pitchFamily="49" charset="-122"/>
                <a:ea typeface="楷体" panose="02010609060101010101" pitchFamily="49" charset="-122"/>
              </a:rPr>
              <a:t>开启任务调度器</a:t>
            </a:r>
            <a:r>
              <a:rPr lang="zh-CN" altLang="en-US" b="1" dirty="0"/>
              <a:t>函数里面</a:t>
            </a:r>
            <a:endParaRPr lang="en-US" altLang="zh-CN" b="1" dirty="0"/>
          </a:p>
          <a:p>
            <a:endParaRPr lang="en-US" altLang="zh-CN" b="1" dirty="0"/>
          </a:p>
          <a:p>
            <a:r>
              <a:rPr lang="zh-CN" altLang="en-US" b="1" dirty="0"/>
              <a:t>一个</a:t>
            </a:r>
            <a:r>
              <a:rPr lang="zh-CN" altLang="en-US" b="1" dirty="0">
                <a:solidFill>
                  <a:srgbClr val="FF0000"/>
                </a:solidFill>
              </a:rPr>
              <a:t>创建空闲任务</a:t>
            </a:r>
            <a:r>
              <a:rPr lang="zh-CN" altLang="en-US" b="1" dirty="0"/>
              <a:t>，一个创建软件</a:t>
            </a:r>
            <a:r>
              <a:rPr lang="zh-CN" altLang="en-US" b="1" dirty="0">
                <a:solidFill>
                  <a:srgbClr val="FF0000"/>
                </a:solidFill>
              </a:rPr>
              <a:t>定时器服务任务</a:t>
            </a:r>
            <a:endParaRPr lang="zh-CN" altLang="en-US" dirty="0">
              <a:solidFill>
                <a:srgbClr val="FF0000"/>
              </a:solidFill>
            </a:endParaRPr>
          </a:p>
        </p:txBody>
      </p:sp>
      <p:cxnSp>
        <p:nvCxnSpPr>
          <p:cNvPr id="21" name="直接箭头连接符 20">
            <a:extLst>
              <a:ext uri="{FF2B5EF4-FFF2-40B4-BE49-F238E27FC236}">
                <a16:creationId xmlns:a16="http://schemas.microsoft.com/office/drawing/2014/main" id="{1EAE0473-9F7B-F375-B24D-E093BC120BE7}"/>
              </a:ext>
            </a:extLst>
          </p:cNvPr>
          <p:cNvCxnSpPr>
            <a:cxnSpLocks/>
          </p:cNvCxnSpPr>
          <p:nvPr/>
        </p:nvCxnSpPr>
        <p:spPr>
          <a:xfrm flipH="1">
            <a:off x="3599234" y="1322962"/>
            <a:ext cx="6585626" cy="11931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446C983D-7168-930B-E4C9-E37C68C8F3CB}"/>
              </a:ext>
            </a:extLst>
          </p:cNvPr>
          <p:cNvCxnSpPr>
            <a:cxnSpLocks/>
          </p:cNvCxnSpPr>
          <p:nvPr/>
        </p:nvCxnSpPr>
        <p:spPr>
          <a:xfrm flipH="1" flipV="1">
            <a:off x="3511685" y="317694"/>
            <a:ext cx="3628417" cy="7684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EF58A386-BD6F-EA0D-0037-B8C3AE5DF63A}"/>
              </a:ext>
            </a:extLst>
          </p:cNvPr>
          <p:cNvCxnSpPr/>
          <p:nvPr/>
        </p:nvCxnSpPr>
        <p:spPr>
          <a:xfrm flipH="1">
            <a:off x="3706238" y="3981519"/>
            <a:ext cx="3988341" cy="6683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D71E3785-AFB0-3114-FD7D-43E0872F267C}"/>
              </a:ext>
            </a:extLst>
          </p:cNvPr>
          <p:cNvCxnSpPr/>
          <p:nvPr/>
        </p:nvCxnSpPr>
        <p:spPr>
          <a:xfrm flipH="1">
            <a:off x="4426085" y="3981519"/>
            <a:ext cx="4834647" cy="14270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27117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D5A9684-907E-D89D-5E8E-5EE36F2D5E15}"/>
              </a:ext>
            </a:extLst>
          </p:cNvPr>
          <p:cNvPicPr>
            <a:picLocks noChangeAspect="1"/>
          </p:cNvPicPr>
          <p:nvPr/>
        </p:nvPicPr>
        <p:blipFill>
          <a:blip r:embed="rId2"/>
          <a:stretch>
            <a:fillRect/>
          </a:stretch>
        </p:blipFill>
        <p:spPr>
          <a:xfrm>
            <a:off x="0" y="408212"/>
            <a:ext cx="5687219" cy="2381582"/>
          </a:xfrm>
          <a:prstGeom prst="rect">
            <a:avLst/>
          </a:prstGeom>
        </p:spPr>
      </p:pic>
      <p:sp>
        <p:nvSpPr>
          <p:cNvPr id="4" name="文本框 3">
            <a:extLst>
              <a:ext uri="{FF2B5EF4-FFF2-40B4-BE49-F238E27FC236}">
                <a16:creationId xmlns:a16="http://schemas.microsoft.com/office/drawing/2014/main" id="{86326153-DC9A-D6CD-1CCA-4ABF1CE79E7C}"/>
              </a:ext>
            </a:extLst>
          </p:cNvPr>
          <p:cNvSpPr txBox="1"/>
          <p:nvPr/>
        </p:nvSpPr>
        <p:spPr>
          <a:xfrm>
            <a:off x="6096000" y="583341"/>
            <a:ext cx="5077838" cy="2031325"/>
          </a:xfrm>
          <a:prstGeom prst="rect">
            <a:avLst/>
          </a:prstGeom>
          <a:noFill/>
        </p:spPr>
        <p:txBody>
          <a:bodyPr wrap="square" rtlCol="0">
            <a:spAutoFit/>
          </a:bodyPr>
          <a:lstStyle/>
          <a:p>
            <a:r>
              <a:rPr lang="zh-CN" altLang="en-US" b="1" dirty="0"/>
              <a:t>开启任务调度函数中创建软件定时器服务任务，回调函数就是在服务任务里面被调用的</a:t>
            </a:r>
            <a:endParaRPr lang="en-US" altLang="zh-CN" b="1" dirty="0"/>
          </a:p>
          <a:p>
            <a:endParaRPr lang="en-US" altLang="zh-CN" b="1" dirty="0"/>
          </a:p>
          <a:p>
            <a:r>
              <a:rPr lang="zh-CN" altLang="en-US" b="1" dirty="0"/>
              <a:t>创建两个列表（当前的软件定时器列表和溢出的软件定时器列表）以及一个命令队列（通过队列发送命令数据）</a:t>
            </a:r>
            <a:endParaRPr lang="en-US" altLang="zh-CN" b="1" dirty="0"/>
          </a:p>
          <a:p>
            <a:endParaRPr lang="en-US" altLang="zh-CN" b="1" dirty="0"/>
          </a:p>
        </p:txBody>
      </p:sp>
      <p:sp>
        <p:nvSpPr>
          <p:cNvPr id="5" name="文本框 4">
            <a:extLst>
              <a:ext uri="{FF2B5EF4-FFF2-40B4-BE49-F238E27FC236}">
                <a16:creationId xmlns:a16="http://schemas.microsoft.com/office/drawing/2014/main" id="{3DC48187-C817-097D-4320-CE47683A3093}"/>
              </a:ext>
            </a:extLst>
          </p:cNvPr>
          <p:cNvSpPr txBox="1"/>
          <p:nvPr/>
        </p:nvSpPr>
        <p:spPr>
          <a:xfrm>
            <a:off x="204281" y="58110"/>
            <a:ext cx="3881336" cy="369332"/>
          </a:xfrm>
          <a:prstGeom prst="rect">
            <a:avLst/>
          </a:prstGeom>
          <a:noFill/>
        </p:spPr>
        <p:txBody>
          <a:bodyPr wrap="squar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承接上页创建列表和命令队列</a:t>
            </a:r>
          </a:p>
        </p:txBody>
      </p:sp>
      <p:pic>
        <p:nvPicPr>
          <p:cNvPr id="7" name="图片 6">
            <a:extLst>
              <a:ext uri="{FF2B5EF4-FFF2-40B4-BE49-F238E27FC236}">
                <a16:creationId xmlns:a16="http://schemas.microsoft.com/office/drawing/2014/main" id="{BFFE9494-7B27-7539-E147-0F4DE89A9434}"/>
              </a:ext>
            </a:extLst>
          </p:cNvPr>
          <p:cNvPicPr>
            <a:picLocks noChangeAspect="1"/>
          </p:cNvPicPr>
          <p:nvPr/>
        </p:nvPicPr>
        <p:blipFill>
          <a:blip r:embed="rId3"/>
          <a:stretch>
            <a:fillRect/>
          </a:stretch>
        </p:blipFill>
        <p:spPr>
          <a:xfrm>
            <a:off x="0" y="2870999"/>
            <a:ext cx="5896798" cy="3258005"/>
          </a:xfrm>
          <a:prstGeom prst="rect">
            <a:avLst/>
          </a:prstGeom>
        </p:spPr>
      </p:pic>
      <p:pic>
        <p:nvPicPr>
          <p:cNvPr id="9" name="图片 8">
            <a:extLst>
              <a:ext uri="{FF2B5EF4-FFF2-40B4-BE49-F238E27FC236}">
                <a16:creationId xmlns:a16="http://schemas.microsoft.com/office/drawing/2014/main" id="{14BE53C0-0D83-ECF2-FFDC-9A2464EE02D2}"/>
              </a:ext>
            </a:extLst>
          </p:cNvPr>
          <p:cNvPicPr>
            <a:picLocks noChangeAspect="1"/>
          </p:cNvPicPr>
          <p:nvPr/>
        </p:nvPicPr>
        <p:blipFill>
          <a:blip r:embed="rId4"/>
          <a:stretch>
            <a:fillRect/>
          </a:stretch>
        </p:blipFill>
        <p:spPr>
          <a:xfrm>
            <a:off x="6096000" y="2925507"/>
            <a:ext cx="3915321" cy="2172003"/>
          </a:xfrm>
          <a:prstGeom prst="rect">
            <a:avLst/>
          </a:prstGeom>
        </p:spPr>
      </p:pic>
      <p:cxnSp>
        <p:nvCxnSpPr>
          <p:cNvPr id="11" name="直接箭头连接符 10">
            <a:extLst>
              <a:ext uri="{FF2B5EF4-FFF2-40B4-BE49-F238E27FC236}">
                <a16:creationId xmlns:a16="http://schemas.microsoft.com/office/drawing/2014/main" id="{F79AE6F6-2CFD-13BE-D3B6-72260C56B829}"/>
              </a:ext>
            </a:extLst>
          </p:cNvPr>
          <p:cNvCxnSpPr>
            <a:cxnSpLocks/>
          </p:cNvCxnSpPr>
          <p:nvPr/>
        </p:nvCxnSpPr>
        <p:spPr>
          <a:xfrm flipV="1">
            <a:off x="1517515" y="2711118"/>
            <a:ext cx="194553" cy="4287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A0B4B061-AA55-59C4-0E5B-E547D343A2EE}"/>
              </a:ext>
            </a:extLst>
          </p:cNvPr>
          <p:cNvPicPr>
            <a:picLocks noChangeAspect="1"/>
          </p:cNvPicPr>
          <p:nvPr/>
        </p:nvPicPr>
        <p:blipFill>
          <a:blip r:embed="rId5"/>
          <a:stretch>
            <a:fillRect/>
          </a:stretch>
        </p:blipFill>
        <p:spPr>
          <a:xfrm>
            <a:off x="8980" y="6210210"/>
            <a:ext cx="11164858" cy="647790"/>
          </a:xfrm>
          <a:prstGeom prst="rect">
            <a:avLst/>
          </a:prstGeom>
        </p:spPr>
      </p:pic>
      <p:cxnSp>
        <p:nvCxnSpPr>
          <p:cNvPr id="14" name="直接箭头连接符 13">
            <a:extLst>
              <a:ext uri="{FF2B5EF4-FFF2-40B4-BE49-F238E27FC236}">
                <a16:creationId xmlns:a16="http://schemas.microsoft.com/office/drawing/2014/main" id="{49B2F040-3AE1-5081-D07E-6EEBE468262B}"/>
              </a:ext>
            </a:extLst>
          </p:cNvPr>
          <p:cNvCxnSpPr/>
          <p:nvPr/>
        </p:nvCxnSpPr>
        <p:spPr>
          <a:xfrm flipH="1">
            <a:off x="4163438" y="1599003"/>
            <a:ext cx="2373549" cy="34010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C90B9F6C-9BA3-D3AD-6226-E913451CD8B7}"/>
              </a:ext>
            </a:extLst>
          </p:cNvPr>
          <p:cNvCxnSpPr/>
          <p:nvPr/>
        </p:nvCxnSpPr>
        <p:spPr>
          <a:xfrm flipH="1">
            <a:off x="6488020" y="1945532"/>
            <a:ext cx="2724074" cy="43291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5603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F0B1D33-0B0C-CA38-4908-07022A830E8B}"/>
              </a:ext>
            </a:extLst>
          </p:cNvPr>
          <p:cNvPicPr>
            <a:picLocks noChangeAspect="1"/>
          </p:cNvPicPr>
          <p:nvPr/>
        </p:nvPicPr>
        <p:blipFill>
          <a:blip r:embed="rId2"/>
          <a:stretch>
            <a:fillRect/>
          </a:stretch>
        </p:blipFill>
        <p:spPr>
          <a:xfrm>
            <a:off x="-29183" y="466609"/>
            <a:ext cx="9907383" cy="1800476"/>
          </a:xfrm>
          <a:prstGeom prst="rect">
            <a:avLst/>
          </a:prstGeom>
        </p:spPr>
      </p:pic>
      <p:sp>
        <p:nvSpPr>
          <p:cNvPr id="4" name="文本框 3">
            <a:extLst>
              <a:ext uri="{FF2B5EF4-FFF2-40B4-BE49-F238E27FC236}">
                <a16:creationId xmlns:a16="http://schemas.microsoft.com/office/drawing/2014/main" id="{B6EE352B-917B-11D5-F051-14D09619EC5A}"/>
              </a:ext>
            </a:extLst>
          </p:cNvPr>
          <p:cNvSpPr txBox="1"/>
          <p:nvPr/>
        </p:nvSpPr>
        <p:spPr>
          <a:xfrm>
            <a:off x="282102" y="97277"/>
            <a:ext cx="4805464" cy="369332"/>
          </a:xfrm>
          <a:prstGeom prst="rect">
            <a:avLst/>
          </a:prstGeom>
          <a:noFill/>
        </p:spPr>
        <p:txBody>
          <a:bodyPr wrap="square" rtlCol="0">
            <a:spAutoFit/>
          </a:bodyPr>
          <a:lstStyle/>
          <a:p>
            <a:r>
              <a:rPr lang="zh-CN" altLang="en-US" b="1" dirty="0">
                <a:solidFill>
                  <a:srgbClr val="FF0000"/>
                </a:solidFill>
              </a:rPr>
              <a:t>承接上页的创建软件定时器服务任务</a:t>
            </a:r>
          </a:p>
        </p:txBody>
      </p:sp>
      <p:pic>
        <p:nvPicPr>
          <p:cNvPr id="6" name="图片 5">
            <a:extLst>
              <a:ext uri="{FF2B5EF4-FFF2-40B4-BE49-F238E27FC236}">
                <a16:creationId xmlns:a16="http://schemas.microsoft.com/office/drawing/2014/main" id="{39DBF803-2B76-5A76-096B-235D7CD5492E}"/>
              </a:ext>
            </a:extLst>
          </p:cNvPr>
          <p:cNvPicPr>
            <a:picLocks noChangeAspect="1"/>
          </p:cNvPicPr>
          <p:nvPr/>
        </p:nvPicPr>
        <p:blipFill>
          <a:blip r:embed="rId3"/>
          <a:stretch>
            <a:fillRect/>
          </a:stretch>
        </p:blipFill>
        <p:spPr>
          <a:xfrm>
            <a:off x="-11117" y="2500662"/>
            <a:ext cx="5391902" cy="1286054"/>
          </a:xfrm>
          <a:prstGeom prst="rect">
            <a:avLst/>
          </a:prstGeom>
        </p:spPr>
      </p:pic>
      <p:pic>
        <p:nvPicPr>
          <p:cNvPr id="8" name="图片 7">
            <a:extLst>
              <a:ext uri="{FF2B5EF4-FFF2-40B4-BE49-F238E27FC236}">
                <a16:creationId xmlns:a16="http://schemas.microsoft.com/office/drawing/2014/main" id="{364A7D16-5ADC-658E-BB78-D510D04FD961}"/>
              </a:ext>
            </a:extLst>
          </p:cNvPr>
          <p:cNvPicPr>
            <a:picLocks noChangeAspect="1"/>
          </p:cNvPicPr>
          <p:nvPr/>
        </p:nvPicPr>
        <p:blipFill>
          <a:blip r:embed="rId4"/>
          <a:stretch>
            <a:fillRect/>
          </a:stretch>
        </p:blipFill>
        <p:spPr>
          <a:xfrm>
            <a:off x="0" y="3714311"/>
            <a:ext cx="7163800" cy="3143689"/>
          </a:xfrm>
          <a:prstGeom prst="rect">
            <a:avLst/>
          </a:prstGeom>
        </p:spPr>
      </p:pic>
      <p:pic>
        <p:nvPicPr>
          <p:cNvPr id="10" name="图片 9">
            <a:extLst>
              <a:ext uri="{FF2B5EF4-FFF2-40B4-BE49-F238E27FC236}">
                <a16:creationId xmlns:a16="http://schemas.microsoft.com/office/drawing/2014/main" id="{64AFD90B-EA85-3AA4-8B19-8AC77001FA12}"/>
              </a:ext>
            </a:extLst>
          </p:cNvPr>
          <p:cNvPicPr>
            <a:picLocks noChangeAspect="1"/>
          </p:cNvPicPr>
          <p:nvPr/>
        </p:nvPicPr>
        <p:blipFill rotWithShape="1">
          <a:blip r:embed="rId5"/>
          <a:srcRect r="59258"/>
          <a:stretch/>
        </p:blipFill>
        <p:spPr>
          <a:xfrm>
            <a:off x="7174917" y="3442919"/>
            <a:ext cx="2390226" cy="1311903"/>
          </a:xfrm>
          <a:prstGeom prst="rect">
            <a:avLst/>
          </a:prstGeom>
        </p:spPr>
      </p:pic>
      <p:pic>
        <p:nvPicPr>
          <p:cNvPr id="11" name="图片 10">
            <a:extLst>
              <a:ext uri="{FF2B5EF4-FFF2-40B4-BE49-F238E27FC236}">
                <a16:creationId xmlns:a16="http://schemas.microsoft.com/office/drawing/2014/main" id="{02DB4A7E-79DE-467E-6C8A-239D8E0B3A54}"/>
              </a:ext>
            </a:extLst>
          </p:cNvPr>
          <p:cNvPicPr>
            <a:picLocks noChangeAspect="1"/>
          </p:cNvPicPr>
          <p:nvPr/>
        </p:nvPicPr>
        <p:blipFill rotWithShape="1">
          <a:blip r:embed="rId5"/>
          <a:srcRect l="41239"/>
          <a:stretch/>
        </p:blipFill>
        <p:spPr>
          <a:xfrm>
            <a:off x="7163800" y="5079488"/>
            <a:ext cx="3447304" cy="1311903"/>
          </a:xfrm>
          <a:prstGeom prst="rect">
            <a:avLst/>
          </a:prstGeom>
        </p:spPr>
      </p:pic>
      <p:sp>
        <p:nvSpPr>
          <p:cNvPr id="12" name="文本框 11">
            <a:extLst>
              <a:ext uri="{FF2B5EF4-FFF2-40B4-BE49-F238E27FC236}">
                <a16:creationId xmlns:a16="http://schemas.microsoft.com/office/drawing/2014/main" id="{D26C4878-0BBC-A8D4-2206-F5313357395E}"/>
              </a:ext>
            </a:extLst>
          </p:cNvPr>
          <p:cNvSpPr txBox="1"/>
          <p:nvPr/>
        </p:nvSpPr>
        <p:spPr>
          <a:xfrm>
            <a:off x="9649839" y="4108491"/>
            <a:ext cx="2149812" cy="646331"/>
          </a:xfrm>
          <a:prstGeom prst="rect">
            <a:avLst/>
          </a:prstGeom>
          <a:noFill/>
        </p:spPr>
        <p:txBody>
          <a:bodyPr wrap="square" rtlCol="0">
            <a:spAutoFit/>
          </a:bodyPr>
          <a:lstStyle/>
          <a:p>
            <a:r>
              <a:rPr lang="zh-CN" altLang="en-US" b="1" dirty="0"/>
              <a:t>三个功能在左边的</a:t>
            </a:r>
            <a:r>
              <a:rPr lang="en-US" altLang="zh-CN" b="1" dirty="0"/>
              <a:t>for</a:t>
            </a:r>
            <a:r>
              <a:rPr lang="zh-CN" altLang="en-US" b="1" dirty="0"/>
              <a:t>循环全部实现</a:t>
            </a:r>
          </a:p>
        </p:txBody>
      </p:sp>
      <p:cxnSp>
        <p:nvCxnSpPr>
          <p:cNvPr id="14" name="直接箭头连接符 13">
            <a:extLst>
              <a:ext uri="{FF2B5EF4-FFF2-40B4-BE49-F238E27FC236}">
                <a16:creationId xmlns:a16="http://schemas.microsoft.com/office/drawing/2014/main" id="{65F607B2-061A-A73A-EA74-2A509A6E74E4}"/>
              </a:ext>
            </a:extLst>
          </p:cNvPr>
          <p:cNvCxnSpPr/>
          <p:nvPr/>
        </p:nvCxnSpPr>
        <p:spPr>
          <a:xfrm flipV="1">
            <a:off x="1906621" y="836579"/>
            <a:ext cx="778213" cy="16640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16C2E84A-5283-A1A5-A836-EDFF1A0AA367}"/>
              </a:ext>
            </a:extLst>
          </p:cNvPr>
          <p:cNvSpPr txBox="1"/>
          <p:nvPr/>
        </p:nvSpPr>
        <p:spPr>
          <a:xfrm>
            <a:off x="10214043" y="5024545"/>
            <a:ext cx="1977957" cy="523220"/>
          </a:xfrm>
          <a:prstGeom prst="rect">
            <a:avLst/>
          </a:prstGeom>
          <a:noFill/>
        </p:spPr>
        <p:txBody>
          <a:bodyPr wrap="square" rtlCol="0">
            <a:spAutoFit/>
          </a:bodyPr>
          <a:lstStyle/>
          <a:p>
            <a:r>
              <a:rPr lang="zh-CN" altLang="en-US" sz="1400" b="1" dirty="0"/>
              <a:t>判断哪一个软件定时器超时</a:t>
            </a:r>
          </a:p>
        </p:txBody>
      </p:sp>
    </p:spTree>
    <p:extLst>
      <p:ext uri="{BB962C8B-B14F-4D97-AF65-F5344CB8AC3E}">
        <p14:creationId xmlns:p14="http://schemas.microsoft.com/office/powerpoint/2010/main" val="407744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C2C7563-524C-2623-7598-B50F2DEAE69E}"/>
              </a:ext>
            </a:extLst>
          </p:cNvPr>
          <p:cNvPicPr>
            <a:picLocks noChangeAspect="1"/>
          </p:cNvPicPr>
          <p:nvPr/>
        </p:nvPicPr>
        <p:blipFill>
          <a:blip r:embed="rId2"/>
          <a:stretch>
            <a:fillRect/>
          </a:stretch>
        </p:blipFill>
        <p:spPr>
          <a:xfrm>
            <a:off x="0" y="591732"/>
            <a:ext cx="7163800" cy="3143689"/>
          </a:xfrm>
          <a:prstGeom prst="rect">
            <a:avLst/>
          </a:prstGeom>
        </p:spPr>
      </p:pic>
      <p:sp>
        <p:nvSpPr>
          <p:cNvPr id="3" name="文本框 2">
            <a:extLst>
              <a:ext uri="{FF2B5EF4-FFF2-40B4-BE49-F238E27FC236}">
                <a16:creationId xmlns:a16="http://schemas.microsoft.com/office/drawing/2014/main" id="{B6C7B61A-F10B-1C62-87A2-7DEA72A58CF1}"/>
              </a:ext>
            </a:extLst>
          </p:cNvPr>
          <p:cNvSpPr txBox="1"/>
          <p:nvPr/>
        </p:nvSpPr>
        <p:spPr>
          <a:xfrm>
            <a:off x="603114" y="145915"/>
            <a:ext cx="4737370" cy="369332"/>
          </a:xfrm>
          <a:prstGeom prst="rect">
            <a:avLst/>
          </a:prstGeom>
          <a:noFill/>
        </p:spPr>
        <p:txBody>
          <a:bodyPr wrap="square" rtlCol="0">
            <a:spAutoFit/>
          </a:bodyPr>
          <a:lstStyle/>
          <a:p>
            <a:r>
              <a:rPr lang="zh-CN" altLang="en-US" b="1" dirty="0">
                <a:solidFill>
                  <a:srgbClr val="FF0000"/>
                </a:solidFill>
              </a:rPr>
              <a:t>承接上一页</a:t>
            </a:r>
          </a:p>
        </p:txBody>
      </p:sp>
      <p:sp>
        <p:nvSpPr>
          <p:cNvPr id="4" name="文本框 3">
            <a:extLst>
              <a:ext uri="{FF2B5EF4-FFF2-40B4-BE49-F238E27FC236}">
                <a16:creationId xmlns:a16="http://schemas.microsoft.com/office/drawing/2014/main" id="{79771970-9B76-CB20-FCDA-B0730BBBD945}"/>
              </a:ext>
            </a:extLst>
          </p:cNvPr>
          <p:cNvSpPr txBox="1"/>
          <p:nvPr/>
        </p:nvSpPr>
        <p:spPr>
          <a:xfrm>
            <a:off x="7334655" y="1342417"/>
            <a:ext cx="3900792" cy="369332"/>
          </a:xfrm>
          <a:prstGeom prst="rect">
            <a:avLst/>
          </a:prstGeom>
          <a:noFill/>
        </p:spPr>
        <p:txBody>
          <a:bodyPr wrap="square" rtlCol="0">
            <a:spAutoFit/>
          </a:bodyPr>
          <a:lstStyle/>
          <a:p>
            <a:r>
              <a:rPr lang="zh-CN" altLang="en-US" b="1" dirty="0"/>
              <a:t>获取下一个要超时的软件定时器</a:t>
            </a:r>
          </a:p>
        </p:txBody>
      </p:sp>
      <p:pic>
        <p:nvPicPr>
          <p:cNvPr id="6" name="图片 5">
            <a:extLst>
              <a:ext uri="{FF2B5EF4-FFF2-40B4-BE49-F238E27FC236}">
                <a16:creationId xmlns:a16="http://schemas.microsoft.com/office/drawing/2014/main" id="{F7D8DC73-C3FD-6490-BADC-DA9E8C15D979}"/>
              </a:ext>
            </a:extLst>
          </p:cNvPr>
          <p:cNvPicPr>
            <a:picLocks noChangeAspect="1"/>
          </p:cNvPicPr>
          <p:nvPr/>
        </p:nvPicPr>
        <p:blipFill>
          <a:blip r:embed="rId3"/>
          <a:stretch>
            <a:fillRect/>
          </a:stretch>
        </p:blipFill>
        <p:spPr>
          <a:xfrm>
            <a:off x="0" y="4548660"/>
            <a:ext cx="8068801" cy="1933845"/>
          </a:xfrm>
          <a:prstGeom prst="rect">
            <a:avLst/>
          </a:prstGeom>
        </p:spPr>
      </p:pic>
      <p:sp>
        <p:nvSpPr>
          <p:cNvPr id="7" name="文本框 6">
            <a:extLst>
              <a:ext uri="{FF2B5EF4-FFF2-40B4-BE49-F238E27FC236}">
                <a16:creationId xmlns:a16="http://schemas.microsoft.com/office/drawing/2014/main" id="{E0A4DF97-C130-CB03-9D9F-A50758D501D6}"/>
              </a:ext>
            </a:extLst>
          </p:cNvPr>
          <p:cNvSpPr txBox="1"/>
          <p:nvPr/>
        </p:nvSpPr>
        <p:spPr>
          <a:xfrm>
            <a:off x="8433881" y="5146250"/>
            <a:ext cx="3161490" cy="369332"/>
          </a:xfrm>
          <a:prstGeom prst="rect">
            <a:avLst/>
          </a:prstGeom>
          <a:noFill/>
        </p:spPr>
        <p:txBody>
          <a:bodyPr wrap="square" rtlCol="0">
            <a:spAutoFit/>
          </a:bodyPr>
          <a:lstStyle/>
          <a:p>
            <a:r>
              <a:rPr lang="zh-CN" altLang="en-US" b="1" dirty="0"/>
              <a:t>判断是否超时，如果超时，则</a:t>
            </a:r>
          </a:p>
        </p:txBody>
      </p:sp>
      <p:cxnSp>
        <p:nvCxnSpPr>
          <p:cNvPr id="11" name="直接箭头连接符 10">
            <a:extLst>
              <a:ext uri="{FF2B5EF4-FFF2-40B4-BE49-F238E27FC236}">
                <a16:creationId xmlns:a16="http://schemas.microsoft.com/office/drawing/2014/main" id="{5F0F620E-B1AA-2BD3-62C6-83B57ABB66E3}"/>
              </a:ext>
            </a:extLst>
          </p:cNvPr>
          <p:cNvCxnSpPr/>
          <p:nvPr/>
        </p:nvCxnSpPr>
        <p:spPr>
          <a:xfrm flipH="1">
            <a:off x="1857983" y="2714017"/>
            <a:ext cx="136187" cy="18346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04547490-AF0C-36FE-D0B4-9D2DB6C19A6C}"/>
              </a:ext>
            </a:extLst>
          </p:cNvPr>
          <p:cNvCxnSpPr/>
          <p:nvPr/>
        </p:nvCxnSpPr>
        <p:spPr>
          <a:xfrm flipH="1">
            <a:off x="6429983" y="5408579"/>
            <a:ext cx="4970834" cy="7393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0925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395AF2E-9BFC-441B-42AE-A21872A386A7}"/>
              </a:ext>
            </a:extLst>
          </p:cNvPr>
          <p:cNvPicPr>
            <a:picLocks noChangeAspect="1"/>
          </p:cNvPicPr>
          <p:nvPr/>
        </p:nvPicPr>
        <p:blipFill>
          <a:blip r:embed="rId2"/>
          <a:stretch>
            <a:fillRect/>
          </a:stretch>
        </p:blipFill>
        <p:spPr>
          <a:xfrm>
            <a:off x="0" y="861845"/>
            <a:ext cx="10555173" cy="2391109"/>
          </a:xfrm>
          <a:prstGeom prst="rect">
            <a:avLst/>
          </a:prstGeom>
        </p:spPr>
      </p:pic>
      <p:sp>
        <p:nvSpPr>
          <p:cNvPr id="4" name="文本框 3">
            <a:extLst>
              <a:ext uri="{FF2B5EF4-FFF2-40B4-BE49-F238E27FC236}">
                <a16:creationId xmlns:a16="http://schemas.microsoft.com/office/drawing/2014/main" id="{5ECA3ADE-A978-410A-46BA-2A605BF01D2E}"/>
              </a:ext>
            </a:extLst>
          </p:cNvPr>
          <p:cNvSpPr txBox="1"/>
          <p:nvPr/>
        </p:nvSpPr>
        <p:spPr>
          <a:xfrm>
            <a:off x="817123" y="223736"/>
            <a:ext cx="4844375" cy="369332"/>
          </a:xfrm>
          <a:prstGeom prst="rect">
            <a:avLst/>
          </a:prstGeom>
          <a:noFill/>
        </p:spPr>
        <p:txBody>
          <a:bodyPr wrap="square" rtlCol="0">
            <a:spAutoFit/>
          </a:bodyPr>
          <a:lstStyle/>
          <a:p>
            <a:r>
              <a:rPr lang="zh-CN" altLang="en-US" b="1" dirty="0">
                <a:solidFill>
                  <a:srgbClr val="FF0000"/>
                </a:solidFill>
              </a:rPr>
              <a:t>承接上页</a:t>
            </a:r>
          </a:p>
        </p:txBody>
      </p:sp>
      <p:sp>
        <p:nvSpPr>
          <p:cNvPr id="5" name="文本框 4">
            <a:extLst>
              <a:ext uri="{FF2B5EF4-FFF2-40B4-BE49-F238E27FC236}">
                <a16:creationId xmlns:a16="http://schemas.microsoft.com/office/drawing/2014/main" id="{8820558C-9DC7-E067-54A3-C47CD3974C91}"/>
              </a:ext>
            </a:extLst>
          </p:cNvPr>
          <p:cNvSpPr txBox="1"/>
          <p:nvPr/>
        </p:nvSpPr>
        <p:spPr>
          <a:xfrm>
            <a:off x="651752" y="3589348"/>
            <a:ext cx="4824919" cy="369332"/>
          </a:xfrm>
          <a:prstGeom prst="rect">
            <a:avLst/>
          </a:prstGeom>
          <a:noFill/>
        </p:spPr>
        <p:txBody>
          <a:bodyPr wrap="square" rtlCol="0">
            <a:spAutoFit/>
          </a:bodyPr>
          <a:lstStyle/>
          <a:p>
            <a:r>
              <a:rPr lang="zh-CN" altLang="en-US" b="1" dirty="0"/>
              <a:t>将超时的软件定时器移除列表</a:t>
            </a:r>
          </a:p>
        </p:txBody>
      </p:sp>
      <p:cxnSp>
        <p:nvCxnSpPr>
          <p:cNvPr id="7" name="直接箭头连接符 6">
            <a:extLst>
              <a:ext uri="{FF2B5EF4-FFF2-40B4-BE49-F238E27FC236}">
                <a16:creationId xmlns:a16="http://schemas.microsoft.com/office/drawing/2014/main" id="{B618CEC1-FD06-8097-9D9F-C3039EF6D947}"/>
              </a:ext>
            </a:extLst>
          </p:cNvPr>
          <p:cNvCxnSpPr/>
          <p:nvPr/>
        </p:nvCxnSpPr>
        <p:spPr>
          <a:xfrm flipV="1">
            <a:off x="2393004" y="2889115"/>
            <a:ext cx="87549" cy="7002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395C3140-203C-96FF-0514-00B50EA5D46B}"/>
              </a:ext>
            </a:extLst>
          </p:cNvPr>
          <p:cNvPicPr>
            <a:picLocks noChangeAspect="1"/>
          </p:cNvPicPr>
          <p:nvPr/>
        </p:nvPicPr>
        <p:blipFill>
          <a:blip r:embed="rId3"/>
          <a:stretch>
            <a:fillRect/>
          </a:stretch>
        </p:blipFill>
        <p:spPr>
          <a:xfrm>
            <a:off x="4480178" y="4141476"/>
            <a:ext cx="3810532" cy="2133898"/>
          </a:xfrm>
          <a:prstGeom prst="rect">
            <a:avLst/>
          </a:prstGeom>
        </p:spPr>
      </p:pic>
    </p:spTree>
    <p:extLst>
      <p:ext uri="{BB962C8B-B14F-4D97-AF65-F5344CB8AC3E}">
        <p14:creationId xmlns:p14="http://schemas.microsoft.com/office/powerpoint/2010/main" val="1290393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23161FE-6AFF-EAFE-4E30-164FD9C586AA}"/>
              </a:ext>
            </a:extLst>
          </p:cNvPr>
          <p:cNvPicPr>
            <a:picLocks noChangeAspect="1"/>
          </p:cNvPicPr>
          <p:nvPr/>
        </p:nvPicPr>
        <p:blipFill>
          <a:blip r:embed="rId2"/>
          <a:stretch>
            <a:fillRect/>
          </a:stretch>
        </p:blipFill>
        <p:spPr>
          <a:xfrm>
            <a:off x="46781" y="594160"/>
            <a:ext cx="6049219" cy="533474"/>
          </a:xfrm>
          <a:prstGeom prst="rect">
            <a:avLst/>
          </a:prstGeom>
        </p:spPr>
      </p:pic>
      <p:pic>
        <p:nvPicPr>
          <p:cNvPr id="5" name="图片 4">
            <a:extLst>
              <a:ext uri="{FF2B5EF4-FFF2-40B4-BE49-F238E27FC236}">
                <a16:creationId xmlns:a16="http://schemas.microsoft.com/office/drawing/2014/main" id="{AAB60378-000F-57E6-A87F-603A20EBF2B4}"/>
              </a:ext>
            </a:extLst>
          </p:cNvPr>
          <p:cNvPicPr>
            <a:picLocks noChangeAspect="1"/>
          </p:cNvPicPr>
          <p:nvPr/>
        </p:nvPicPr>
        <p:blipFill>
          <a:blip r:embed="rId3"/>
          <a:stretch>
            <a:fillRect/>
          </a:stretch>
        </p:blipFill>
        <p:spPr>
          <a:xfrm>
            <a:off x="0" y="1127634"/>
            <a:ext cx="12192000" cy="1062933"/>
          </a:xfrm>
          <a:prstGeom prst="rect">
            <a:avLst/>
          </a:prstGeom>
        </p:spPr>
      </p:pic>
      <p:sp>
        <p:nvSpPr>
          <p:cNvPr id="6" name="文本框 5">
            <a:extLst>
              <a:ext uri="{FF2B5EF4-FFF2-40B4-BE49-F238E27FC236}">
                <a16:creationId xmlns:a16="http://schemas.microsoft.com/office/drawing/2014/main" id="{680FCAD9-3E08-E3C8-8223-5280A9FA514B}"/>
              </a:ext>
            </a:extLst>
          </p:cNvPr>
          <p:cNvSpPr txBox="1"/>
          <p:nvPr/>
        </p:nvSpPr>
        <p:spPr>
          <a:xfrm>
            <a:off x="272375" y="183754"/>
            <a:ext cx="4066162" cy="369332"/>
          </a:xfrm>
          <a:prstGeom prst="rect">
            <a:avLst/>
          </a:prstGeom>
          <a:noFill/>
        </p:spPr>
        <p:txBody>
          <a:bodyPr wrap="square" rtlCol="0">
            <a:spAutoFit/>
          </a:bodyPr>
          <a:lstStyle/>
          <a:p>
            <a:r>
              <a:rPr lang="zh-CN" altLang="en-US" b="1" dirty="0">
                <a:solidFill>
                  <a:srgbClr val="FF0000"/>
                </a:solidFill>
              </a:rPr>
              <a:t>承接上一页</a:t>
            </a:r>
          </a:p>
        </p:txBody>
      </p:sp>
      <p:pic>
        <p:nvPicPr>
          <p:cNvPr id="8" name="图片 7">
            <a:extLst>
              <a:ext uri="{FF2B5EF4-FFF2-40B4-BE49-F238E27FC236}">
                <a16:creationId xmlns:a16="http://schemas.microsoft.com/office/drawing/2014/main" id="{4AEF9A35-ADDA-4BC0-104E-ECBDFF3325A1}"/>
              </a:ext>
            </a:extLst>
          </p:cNvPr>
          <p:cNvPicPr>
            <a:picLocks noChangeAspect="1"/>
          </p:cNvPicPr>
          <p:nvPr/>
        </p:nvPicPr>
        <p:blipFill>
          <a:blip r:embed="rId4"/>
          <a:stretch>
            <a:fillRect/>
          </a:stretch>
        </p:blipFill>
        <p:spPr>
          <a:xfrm>
            <a:off x="3742576" y="2366701"/>
            <a:ext cx="3543795" cy="2219635"/>
          </a:xfrm>
          <a:prstGeom prst="rect">
            <a:avLst/>
          </a:prstGeom>
        </p:spPr>
      </p:pic>
      <p:pic>
        <p:nvPicPr>
          <p:cNvPr id="10" name="图片 9">
            <a:extLst>
              <a:ext uri="{FF2B5EF4-FFF2-40B4-BE49-F238E27FC236}">
                <a16:creationId xmlns:a16="http://schemas.microsoft.com/office/drawing/2014/main" id="{4FE416C4-A680-6B31-DA3D-20E734AD8500}"/>
              </a:ext>
            </a:extLst>
          </p:cNvPr>
          <p:cNvPicPr>
            <a:picLocks noChangeAspect="1"/>
          </p:cNvPicPr>
          <p:nvPr/>
        </p:nvPicPr>
        <p:blipFill>
          <a:blip r:embed="rId5"/>
          <a:stretch>
            <a:fillRect/>
          </a:stretch>
        </p:blipFill>
        <p:spPr>
          <a:xfrm>
            <a:off x="19455" y="2487366"/>
            <a:ext cx="3572374" cy="1105054"/>
          </a:xfrm>
          <a:prstGeom prst="rect">
            <a:avLst/>
          </a:prstGeom>
        </p:spPr>
      </p:pic>
      <p:pic>
        <p:nvPicPr>
          <p:cNvPr id="12" name="图片 11">
            <a:extLst>
              <a:ext uri="{FF2B5EF4-FFF2-40B4-BE49-F238E27FC236}">
                <a16:creationId xmlns:a16="http://schemas.microsoft.com/office/drawing/2014/main" id="{8DF72D80-A644-97CB-E87F-C10C482A3AC2}"/>
              </a:ext>
            </a:extLst>
          </p:cNvPr>
          <p:cNvPicPr>
            <a:picLocks noChangeAspect="1"/>
          </p:cNvPicPr>
          <p:nvPr/>
        </p:nvPicPr>
        <p:blipFill>
          <a:blip r:embed="rId6"/>
          <a:stretch>
            <a:fillRect/>
          </a:stretch>
        </p:blipFill>
        <p:spPr>
          <a:xfrm>
            <a:off x="7641034" y="2482502"/>
            <a:ext cx="3524742" cy="1486107"/>
          </a:xfrm>
          <a:prstGeom prst="rect">
            <a:avLst/>
          </a:prstGeom>
        </p:spPr>
      </p:pic>
      <p:sp>
        <p:nvSpPr>
          <p:cNvPr id="13" name="文本框 12">
            <a:extLst>
              <a:ext uri="{FF2B5EF4-FFF2-40B4-BE49-F238E27FC236}">
                <a16:creationId xmlns:a16="http://schemas.microsoft.com/office/drawing/2014/main" id="{2E5C5B58-5A13-7965-487B-EC0AB3A2CA67}"/>
              </a:ext>
            </a:extLst>
          </p:cNvPr>
          <p:cNvSpPr txBox="1"/>
          <p:nvPr/>
        </p:nvSpPr>
        <p:spPr>
          <a:xfrm>
            <a:off x="6605081" y="437744"/>
            <a:ext cx="4776281" cy="646331"/>
          </a:xfrm>
          <a:prstGeom prst="rect">
            <a:avLst/>
          </a:prstGeom>
          <a:noFill/>
        </p:spPr>
        <p:txBody>
          <a:bodyPr wrap="square" rtlCol="0">
            <a:spAutoFit/>
          </a:bodyPr>
          <a:lstStyle/>
          <a:p>
            <a:r>
              <a:rPr lang="zh-CN" altLang="en-US" b="1" dirty="0"/>
              <a:t>判断是否是周期定时器列表，如果是就超时之后重新插回列表</a:t>
            </a:r>
          </a:p>
        </p:txBody>
      </p:sp>
      <p:pic>
        <p:nvPicPr>
          <p:cNvPr id="14" name="图片 13">
            <a:extLst>
              <a:ext uri="{FF2B5EF4-FFF2-40B4-BE49-F238E27FC236}">
                <a16:creationId xmlns:a16="http://schemas.microsoft.com/office/drawing/2014/main" id="{F9B27082-FF7F-3E16-88B2-FFDD7EBA52D7}"/>
              </a:ext>
            </a:extLst>
          </p:cNvPr>
          <p:cNvPicPr>
            <a:picLocks noChangeAspect="1"/>
          </p:cNvPicPr>
          <p:nvPr/>
        </p:nvPicPr>
        <p:blipFill>
          <a:blip r:embed="rId7"/>
          <a:stretch>
            <a:fillRect/>
          </a:stretch>
        </p:blipFill>
        <p:spPr>
          <a:xfrm>
            <a:off x="46781" y="4667434"/>
            <a:ext cx="7001852" cy="543001"/>
          </a:xfrm>
          <a:prstGeom prst="rect">
            <a:avLst/>
          </a:prstGeom>
        </p:spPr>
      </p:pic>
      <p:pic>
        <p:nvPicPr>
          <p:cNvPr id="15" name="图片 14">
            <a:extLst>
              <a:ext uri="{FF2B5EF4-FFF2-40B4-BE49-F238E27FC236}">
                <a16:creationId xmlns:a16="http://schemas.microsoft.com/office/drawing/2014/main" id="{49624F5D-2C73-FCAC-2846-0299A4C17EE8}"/>
              </a:ext>
            </a:extLst>
          </p:cNvPr>
          <p:cNvPicPr>
            <a:picLocks noChangeAspect="1"/>
          </p:cNvPicPr>
          <p:nvPr/>
        </p:nvPicPr>
        <p:blipFill>
          <a:blip r:embed="rId8"/>
          <a:stretch>
            <a:fillRect/>
          </a:stretch>
        </p:blipFill>
        <p:spPr>
          <a:xfrm>
            <a:off x="46781" y="5535337"/>
            <a:ext cx="3610479" cy="1295581"/>
          </a:xfrm>
          <a:prstGeom prst="rect">
            <a:avLst/>
          </a:prstGeom>
        </p:spPr>
      </p:pic>
      <p:sp>
        <p:nvSpPr>
          <p:cNvPr id="16" name="文本框 15">
            <a:extLst>
              <a:ext uri="{FF2B5EF4-FFF2-40B4-BE49-F238E27FC236}">
                <a16:creationId xmlns:a16="http://schemas.microsoft.com/office/drawing/2014/main" id="{1139DE67-512D-47FC-BBEC-70A9163214E0}"/>
              </a:ext>
            </a:extLst>
          </p:cNvPr>
          <p:cNvSpPr txBox="1"/>
          <p:nvPr/>
        </p:nvSpPr>
        <p:spPr>
          <a:xfrm>
            <a:off x="4183248" y="5692828"/>
            <a:ext cx="3103123" cy="923330"/>
          </a:xfrm>
          <a:prstGeom prst="rect">
            <a:avLst/>
          </a:prstGeom>
          <a:noFill/>
        </p:spPr>
        <p:txBody>
          <a:bodyPr wrap="square" rtlCol="0">
            <a:spAutoFit/>
          </a:bodyPr>
          <a:lstStyle/>
          <a:p>
            <a:r>
              <a:rPr lang="zh-CN" altLang="en-US" b="1" dirty="0"/>
              <a:t>指向一个软件定时器回调函数然后就去执行</a:t>
            </a:r>
            <a:r>
              <a:rPr lang="en-US" altLang="zh-CN" b="1" dirty="0"/>
              <a:t>(</a:t>
            </a:r>
            <a:r>
              <a:rPr lang="zh-CN" altLang="en-US" b="1" dirty="0"/>
              <a:t>软件定时器结构体成员之一</a:t>
            </a:r>
            <a:r>
              <a:rPr lang="en-US" altLang="zh-CN" b="1" dirty="0"/>
              <a:t>)</a:t>
            </a:r>
            <a:endParaRPr lang="zh-CN" altLang="en-US" b="1" dirty="0"/>
          </a:p>
        </p:txBody>
      </p:sp>
      <p:cxnSp>
        <p:nvCxnSpPr>
          <p:cNvPr id="17" name="直接箭头连接符 16">
            <a:extLst>
              <a:ext uri="{FF2B5EF4-FFF2-40B4-BE49-F238E27FC236}">
                <a16:creationId xmlns:a16="http://schemas.microsoft.com/office/drawing/2014/main" id="{598D0272-7EA4-D4AB-C116-34DCE95C5DEB}"/>
              </a:ext>
            </a:extLst>
          </p:cNvPr>
          <p:cNvCxnSpPr/>
          <p:nvPr/>
        </p:nvCxnSpPr>
        <p:spPr>
          <a:xfrm flipH="1" flipV="1">
            <a:off x="2558729" y="5099441"/>
            <a:ext cx="2237361" cy="749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图片 18">
            <a:extLst>
              <a:ext uri="{FF2B5EF4-FFF2-40B4-BE49-F238E27FC236}">
                <a16:creationId xmlns:a16="http://schemas.microsoft.com/office/drawing/2014/main" id="{91D29155-1926-7A35-1A67-279463101366}"/>
              </a:ext>
            </a:extLst>
          </p:cNvPr>
          <p:cNvPicPr>
            <a:picLocks noChangeAspect="1"/>
          </p:cNvPicPr>
          <p:nvPr/>
        </p:nvPicPr>
        <p:blipFill>
          <a:blip r:embed="rId9"/>
          <a:stretch>
            <a:fillRect/>
          </a:stretch>
        </p:blipFill>
        <p:spPr>
          <a:xfrm>
            <a:off x="7395912" y="4586336"/>
            <a:ext cx="4875060" cy="2132839"/>
          </a:xfrm>
          <a:prstGeom prst="rect">
            <a:avLst/>
          </a:prstGeom>
        </p:spPr>
      </p:pic>
    </p:spTree>
    <p:extLst>
      <p:ext uri="{BB962C8B-B14F-4D97-AF65-F5344CB8AC3E}">
        <p14:creationId xmlns:p14="http://schemas.microsoft.com/office/powerpoint/2010/main" val="1469748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C8C451CA-228B-6375-1776-AA03018218FA}"/>
              </a:ext>
            </a:extLst>
          </p:cNvPr>
          <p:cNvPicPr>
            <a:picLocks noChangeAspect="1"/>
          </p:cNvPicPr>
          <p:nvPr/>
        </p:nvPicPr>
        <p:blipFill>
          <a:blip r:embed="rId2"/>
          <a:stretch>
            <a:fillRect/>
          </a:stretch>
        </p:blipFill>
        <p:spPr>
          <a:xfrm>
            <a:off x="0" y="1252223"/>
            <a:ext cx="7059010" cy="1590897"/>
          </a:xfrm>
          <a:prstGeom prst="rect">
            <a:avLst/>
          </a:prstGeom>
        </p:spPr>
      </p:pic>
      <p:sp>
        <p:nvSpPr>
          <p:cNvPr id="8" name="文本框 7">
            <a:extLst>
              <a:ext uri="{FF2B5EF4-FFF2-40B4-BE49-F238E27FC236}">
                <a16:creationId xmlns:a16="http://schemas.microsoft.com/office/drawing/2014/main" id="{013F42B3-4364-47E3-59A1-27A011C742D3}"/>
              </a:ext>
            </a:extLst>
          </p:cNvPr>
          <p:cNvSpPr txBox="1"/>
          <p:nvPr/>
        </p:nvSpPr>
        <p:spPr>
          <a:xfrm>
            <a:off x="175098" y="204281"/>
            <a:ext cx="4231532" cy="369332"/>
          </a:xfrm>
          <a:prstGeom prst="rect">
            <a:avLst/>
          </a:prstGeom>
          <a:noFill/>
        </p:spPr>
        <p:txBody>
          <a:bodyPr wrap="square" rtlCol="0">
            <a:spAutoFit/>
          </a:bodyPr>
          <a:lstStyle/>
          <a:p>
            <a:r>
              <a:rPr lang="zh-CN" altLang="en-US" b="1" dirty="0">
                <a:solidFill>
                  <a:srgbClr val="FF0000"/>
                </a:solidFill>
              </a:rPr>
              <a:t>承接</a:t>
            </a:r>
            <a:r>
              <a:rPr lang="en-US" altLang="zh-CN" b="1" dirty="0">
                <a:solidFill>
                  <a:srgbClr val="FF0000"/>
                </a:solidFill>
              </a:rPr>
              <a:t>24</a:t>
            </a:r>
            <a:r>
              <a:rPr lang="zh-CN" altLang="en-US" b="1" dirty="0">
                <a:solidFill>
                  <a:srgbClr val="FF0000"/>
                </a:solidFill>
              </a:rPr>
              <a:t>页</a:t>
            </a:r>
          </a:p>
        </p:txBody>
      </p:sp>
      <p:pic>
        <p:nvPicPr>
          <p:cNvPr id="10" name="图片 9">
            <a:extLst>
              <a:ext uri="{FF2B5EF4-FFF2-40B4-BE49-F238E27FC236}">
                <a16:creationId xmlns:a16="http://schemas.microsoft.com/office/drawing/2014/main" id="{DCE82DA3-A6E9-5E88-AF5E-843A3410A085}"/>
              </a:ext>
            </a:extLst>
          </p:cNvPr>
          <p:cNvPicPr>
            <a:picLocks noChangeAspect="1"/>
          </p:cNvPicPr>
          <p:nvPr/>
        </p:nvPicPr>
        <p:blipFill>
          <a:blip r:embed="rId3"/>
          <a:stretch>
            <a:fillRect/>
          </a:stretch>
        </p:blipFill>
        <p:spPr>
          <a:xfrm>
            <a:off x="0" y="680643"/>
            <a:ext cx="1829055" cy="571580"/>
          </a:xfrm>
          <a:prstGeom prst="rect">
            <a:avLst/>
          </a:prstGeom>
        </p:spPr>
      </p:pic>
      <p:sp>
        <p:nvSpPr>
          <p:cNvPr id="11" name="文本框 10">
            <a:extLst>
              <a:ext uri="{FF2B5EF4-FFF2-40B4-BE49-F238E27FC236}">
                <a16:creationId xmlns:a16="http://schemas.microsoft.com/office/drawing/2014/main" id="{647F341C-708F-78C3-F5F1-658CE39FC170}"/>
              </a:ext>
            </a:extLst>
          </p:cNvPr>
          <p:cNvSpPr txBox="1"/>
          <p:nvPr/>
        </p:nvSpPr>
        <p:spPr>
          <a:xfrm>
            <a:off x="7566498" y="1252223"/>
            <a:ext cx="4445540" cy="2031325"/>
          </a:xfrm>
          <a:prstGeom prst="rect">
            <a:avLst/>
          </a:prstGeom>
          <a:noFill/>
        </p:spPr>
        <p:txBody>
          <a:bodyPr wrap="square" rtlCol="0">
            <a:spAutoFit/>
          </a:bodyPr>
          <a:lstStyle/>
          <a:p>
            <a:r>
              <a:rPr lang="zh-CN" altLang="en-US" b="1" dirty="0"/>
              <a:t>如果没超时，就会判断软件定时器</a:t>
            </a:r>
            <a:r>
              <a:rPr lang="zh-CN" altLang="en-US" b="1" dirty="0">
                <a:solidFill>
                  <a:srgbClr val="FF0000"/>
                </a:solidFill>
              </a:rPr>
              <a:t>溢出列表</a:t>
            </a:r>
            <a:r>
              <a:rPr lang="zh-CN" altLang="en-US" b="1" dirty="0"/>
              <a:t>有没有挂载定时器</a:t>
            </a:r>
            <a:r>
              <a:rPr lang="en-US" altLang="zh-CN" b="1" dirty="0"/>
              <a:t>(</a:t>
            </a:r>
            <a:r>
              <a:rPr lang="zh-CN" altLang="en-US" b="1" dirty="0"/>
              <a:t>就是看定时器定的时间是不是超过了上限从而导致挂载到溢出列表了</a:t>
            </a:r>
            <a:r>
              <a:rPr lang="en-US" altLang="zh-CN" b="1" dirty="0"/>
              <a:t>)</a:t>
            </a:r>
            <a:r>
              <a:rPr lang="zh-CN" altLang="en-US" b="1" dirty="0"/>
              <a:t>，有就返回</a:t>
            </a:r>
            <a:r>
              <a:rPr lang="en-US" altLang="zh-CN" b="1" dirty="0" err="1"/>
              <a:t>pdTRUE</a:t>
            </a:r>
            <a:r>
              <a:rPr lang="zh-CN" altLang="en-US" b="1" dirty="0"/>
              <a:t>，否则就返回</a:t>
            </a:r>
            <a:r>
              <a:rPr lang="en-US" altLang="zh-CN" b="1" dirty="0" err="1"/>
              <a:t>pdFALSE</a:t>
            </a:r>
            <a:r>
              <a:rPr lang="zh-CN" altLang="en-US" b="1" dirty="0"/>
              <a:t>存入返回值变量</a:t>
            </a:r>
            <a:r>
              <a:rPr lang="en-US" altLang="zh-CN" b="1" dirty="0"/>
              <a:t>(</a:t>
            </a:r>
            <a:r>
              <a:rPr lang="zh-CN" altLang="en-US" b="1" dirty="0"/>
              <a:t>这里是通过判断列表的列表项数量是否为</a:t>
            </a:r>
            <a:r>
              <a:rPr lang="en-US" altLang="zh-CN" b="1" dirty="0"/>
              <a:t>0</a:t>
            </a:r>
            <a:r>
              <a:rPr lang="zh-CN" altLang="en-US" b="1" dirty="0"/>
              <a:t>返回真假值赋给</a:t>
            </a:r>
            <a:r>
              <a:rPr lang="en-US" altLang="zh-CN" b="1" dirty="0" err="1"/>
              <a:t>xListWasEmpty</a:t>
            </a:r>
            <a:r>
              <a:rPr lang="en-US" altLang="zh-CN" b="1" dirty="0"/>
              <a:t>)</a:t>
            </a:r>
          </a:p>
        </p:txBody>
      </p:sp>
      <p:cxnSp>
        <p:nvCxnSpPr>
          <p:cNvPr id="3" name="直接箭头连接符 2">
            <a:extLst>
              <a:ext uri="{FF2B5EF4-FFF2-40B4-BE49-F238E27FC236}">
                <a16:creationId xmlns:a16="http://schemas.microsoft.com/office/drawing/2014/main" id="{A665D04B-EEE9-60E9-C728-CB7AB7515CF9}"/>
              </a:ext>
            </a:extLst>
          </p:cNvPr>
          <p:cNvCxnSpPr/>
          <p:nvPr/>
        </p:nvCxnSpPr>
        <p:spPr>
          <a:xfrm flipH="1">
            <a:off x="5875506" y="1838528"/>
            <a:ext cx="1935805" cy="5350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4EB7A8DE-05B3-5823-1CB9-8FA766B1F660}"/>
              </a:ext>
            </a:extLst>
          </p:cNvPr>
          <p:cNvPicPr>
            <a:picLocks noChangeAspect="1"/>
          </p:cNvPicPr>
          <p:nvPr/>
        </p:nvPicPr>
        <p:blipFill>
          <a:blip r:embed="rId4"/>
          <a:stretch>
            <a:fillRect/>
          </a:stretch>
        </p:blipFill>
        <p:spPr>
          <a:xfrm>
            <a:off x="106487" y="3317326"/>
            <a:ext cx="11765017" cy="552527"/>
          </a:xfrm>
          <a:prstGeom prst="rect">
            <a:avLst/>
          </a:prstGeom>
        </p:spPr>
      </p:pic>
      <p:cxnSp>
        <p:nvCxnSpPr>
          <p:cNvPr id="9" name="直接箭头连接符 8">
            <a:extLst>
              <a:ext uri="{FF2B5EF4-FFF2-40B4-BE49-F238E27FC236}">
                <a16:creationId xmlns:a16="http://schemas.microsoft.com/office/drawing/2014/main" id="{B4A847E0-44E9-B986-8597-461778EBC8EC}"/>
              </a:ext>
            </a:extLst>
          </p:cNvPr>
          <p:cNvCxnSpPr/>
          <p:nvPr/>
        </p:nvCxnSpPr>
        <p:spPr>
          <a:xfrm flipV="1">
            <a:off x="2402732" y="2607013"/>
            <a:ext cx="535021" cy="6384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7E26379A-F6D8-DE99-BC9D-A1374F86D5CB}"/>
              </a:ext>
            </a:extLst>
          </p:cNvPr>
          <p:cNvPicPr>
            <a:picLocks noChangeAspect="1"/>
          </p:cNvPicPr>
          <p:nvPr/>
        </p:nvPicPr>
        <p:blipFill>
          <a:blip r:embed="rId5"/>
          <a:stretch>
            <a:fillRect/>
          </a:stretch>
        </p:blipFill>
        <p:spPr>
          <a:xfrm>
            <a:off x="175098" y="4537366"/>
            <a:ext cx="10402752" cy="552527"/>
          </a:xfrm>
          <a:prstGeom prst="rect">
            <a:avLst/>
          </a:prstGeom>
        </p:spPr>
      </p:pic>
      <p:cxnSp>
        <p:nvCxnSpPr>
          <p:cNvPr id="12" name="直接箭头连接符 11">
            <a:extLst>
              <a:ext uri="{FF2B5EF4-FFF2-40B4-BE49-F238E27FC236}">
                <a16:creationId xmlns:a16="http://schemas.microsoft.com/office/drawing/2014/main" id="{553069F4-69AA-B92F-7DFD-2416653BCD7A}"/>
              </a:ext>
            </a:extLst>
          </p:cNvPr>
          <p:cNvCxnSpPr/>
          <p:nvPr/>
        </p:nvCxnSpPr>
        <p:spPr>
          <a:xfrm>
            <a:off x="1439694" y="2607013"/>
            <a:ext cx="7850221" cy="20914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2244797E-A7C9-4656-4396-09E7A4141955}"/>
              </a:ext>
            </a:extLst>
          </p:cNvPr>
          <p:cNvSpPr txBox="1"/>
          <p:nvPr/>
        </p:nvSpPr>
        <p:spPr>
          <a:xfrm>
            <a:off x="10749064" y="4537366"/>
            <a:ext cx="1161993" cy="646331"/>
          </a:xfrm>
          <a:prstGeom prst="rect">
            <a:avLst/>
          </a:prstGeom>
          <a:noFill/>
        </p:spPr>
        <p:txBody>
          <a:bodyPr wrap="square" rtlCol="0">
            <a:spAutoFit/>
          </a:bodyPr>
          <a:lstStyle/>
          <a:p>
            <a:r>
              <a:rPr lang="zh-CN" altLang="en-US" b="1" dirty="0"/>
              <a:t>代入下面函数</a:t>
            </a:r>
          </a:p>
        </p:txBody>
      </p:sp>
    </p:spTree>
    <p:extLst>
      <p:ext uri="{BB962C8B-B14F-4D97-AF65-F5344CB8AC3E}">
        <p14:creationId xmlns:p14="http://schemas.microsoft.com/office/powerpoint/2010/main" val="24278311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D532243-2FB8-A7FB-09B2-7303EA88DAB4}"/>
              </a:ext>
            </a:extLst>
          </p:cNvPr>
          <p:cNvPicPr>
            <a:picLocks noChangeAspect="1"/>
          </p:cNvPicPr>
          <p:nvPr/>
        </p:nvPicPr>
        <p:blipFill>
          <a:blip r:embed="rId2"/>
          <a:stretch>
            <a:fillRect/>
          </a:stretch>
        </p:blipFill>
        <p:spPr>
          <a:xfrm>
            <a:off x="0" y="698533"/>
            <a:ext cx="12192000" cy="811111"/>
          </a:xfrm>
          <a:prstGeom prst="rect">
            <a:avLst/>
          </a:prstGeom>
        </p:spPr>
      </p:pic>
      <p:pic>
        <p:nvPicPr>
          <p:cNvPr id="5" name="图片 4">
            <a:extLst>
              <a:ext uri="{FF2B5EF4-FFF2-40B4-BE49-F238E27FC236}">
                <a16:creationId xmlns:a16="http://schemas.microsoft.com/office/drawing/2014/main" id="{762EE8C0-39BF-241D-52E6-82A1FED0CF53}"/>
              </a:ext>
            </a:extLst>
          </p:cNvPr>
          <p:cNvPicPr>
            <a:picLocks noChangeAspect="1"/>
          </p:cNvPicPr>
          <p:nvPr/>
        </p:nvPicPr>
        <p:blipFill>
          <a:blip r:embed="rId3"/>
          <a:stretch>
            <a:fillRect/>
          </a:stretch>
        </p:blipFill>
        <p:spPr>
          <a:xfrm>
            <a:off x="0" y="1509644"/>
            <a:ext cx="12192000" cy="2923120"/>
          </a:xfrm>
          <a:prstGeom prst="rect">
            <a:avLst/>
          </a:prstGeom>
        </p:spPr>
      </p:pic>
      <p:sp>
        <p:nvSpPr>
          <p:cNvPr id="6" name="文本框 5">
            <a:extLst>
              <a:ext uri="{FF2B5EF4-FFF2-40B4-BE49-F238E27FC236}">
                <a16:creationId xmlns:a16="http://schemas.microsoft.com/office/drawing/2014/main" id="{DF0FA261-2D7E-5214-209E-0F9910B4E296}"/>
              </a:ext>
            </a:extLst>
          </p:cNvPr>
          <p:cNvSpPr txBox="1"/>
          <p:nvPr/>
        </p:nvSpPr>
        <p:spPr>
          <a:xfrm>
            <a:off x="291830" y="166359"/>
            <a:ext cx="4581727" cy="369332"/>
          </a:xfrm>
          <a:prstGeom prst="rect">
            <a:avLst/>
          </a:prstGeom>
          <a:noFill/>
        </p:spPr>
        <p:txBody>
          <a:bodyPr wrap="square" rtlCol="0">
            <a:spAutoFit/>
          </a:bodyPr>
          <a:lstStyle/>
          <a:p>
            <a:r>
              <a:rPr lang="zh-CN" altLang="en-US" b="1" dirty="0">
                <a:solidFill>
                  <a:srgbClr val="FF0000"/>
                </a:solidFill>
              </a:rPr>
              <a:t>承接上页</a:t>
            </a:r>
          </a:p>
        </p:txBody>
      </p:sp>
      <p:sp>
        <p:nvSpPr>
          <p:cNvPr id="7" name="文本框 6">
            <a:extLst>
              <a:ext uri="{FF2B5EF4-FFF2-40B4-BE49-F238E27FC236}">
                <a16:creationId xmlns:a16="http://schemas.microsoft.com/office/drawing/2014/main" id="{F7856776-612D-DF80-E65B-7050DB36634F}"/>
              </a:ext>
            </a:extLst>
          </p:cNvPr>
          <p:cNvSpPr txBox="1"/>
          <p:nvPr/>
        </p:nvSpPr>
        <p:spPr>
          <a:xfrm>
            <a:off x="68093" y="4702025"/>
            <a:ext cx="4027251" cy="646331"/>
          </a:xfrm>
          <a:prstGeom prst="rect">
            <a:avLst/>
          </a:prstGeom>
          <a:noFill/>
        </p:spPr>
        <p:txBody>
          <a:bodyPr wrap="square" rtlCol="0">
            <a:spAutoFit/>
          </a:bodyPr>
          <a:lstStyle/>
          <a:p>
            <a:r>
              <a:rPr lang="zh-CN" altLang="en-US" b="1" dirty="0"/>
              <a:t>这个函数用来阻塞的，创建的定时器</a:t>
            </a:r>
            <a:r>
              <a:rPr lang="zh-CN" altLang="en-US" b="1" dirty="0">
                <a:solidFill>
                  <a:srgbClr val="FF0000"/>
                </a:solidFill>
              </a:rPr>
              <a:t>默认是休眠态</a:t>
            </a:r>
            <a:r>
              <a:rPr lang="zh-CN" altLang="en-US" b="1" dirty="0"/>
              <a:t>（阻塞态）不会运行</a:t>
            </a:r>
          </a:p>
        </p:txBody>
      </p:sp>
      <p:sp>
        <p:nvSpPr>
          <p:cNvPr id="8" name="文本框 7">
            <a:extLst>
              <a:ext uri="{FF2B5EF4-FFF2-40B4-BE49-F238E27FC236}">
                <a16:creationId xmlns:a16="http://schemas.microsoft.com/office/drawing/2014/main" id="{7B8523C5-E0B9-E1BD-AA02-69AD390B40B0}"/>
              </a:ext>
            </a:extLst>
          </p:cNvPr>
          <p:cNvSpPr txBox="1"/>
          <p:nvPr/>
        </p:nvSpPr>
        <p:spPr>
          <a:xfrm>
            <a:off x="5262663" y="4776281"/>
            <a:ext cx="5632316" cy="1200329"/>
          </a:xfrm>
          <a:prstGeom prst="rect">
            <a:avLst/>
          </a:prstGeom>
          <a:noFill/>
        </p:spPr>
        <p:txBody>
          <a:bodyPr wrap="square" rtlCol="0">
            <a:spAutoFit/>
          </a:bodyPr>
          <a:lstStyle/>
          <a:p>
            <a:r>
              <a:rPr lang="zh-CN" altLang="en-US" b="1" dirty="0"/>
              <a:t>判断命令队列的队列项是否为空，如果为空证明外部没有发送命令给定时器，</a:t>
            </a:r>
            <a:r>
              <a:rPr lang="zh-CN" altLang="en-US" b="1" dirty="0">
                <a:solidFill>
                  <a:srgbClr val="FF0000"/>
                </a:solidFill>
              </a:rPr>
              <a:t>没有命令</a:t>
            </a:r>
            <a:r>
              <a:rPr lang="zh-CN" altLang="en-US" b="1" dirty="0"/>
              <a:t>的话，就要将定时器服务任务</a:t>
            </a:r>
            <a:r>
              <a:rPr lang="zh-CN" altLang="en-US" b="1" dirty="0">
                <a:solidFill>
                  <a:srgbClr val="FF0000"/>
                </a:solidFill>
              </a:rPr>
              <a:t>阻塞</a:t>
            </a:r>
            <a:r>
              <a:rPr lang="zh-CN" altLang="en-US" b="1" dirty="0"/>
              <a:t>，把</a:t>
            </a:r>
            <a:r>
              <a:rPr lang="zh-CN" altLang="en-US" b="1" dirty="0">
                <a:solidFill>
                  <a:srgbClr val="FF0000"/>
                </a:solidFill>
              </a:rPr>
              <a:t>服务任务</a:t>
            </a:r>
            <a:r>
              <a:rPr lang="zh-CN" altLang="en-US" b="1" dirty="0"/>
              <a:t>挂载到</a:t>
            </a:r>
            <a:r>
              <a:rPr lang="zh-CN" altLang="en-US" b="1" dirty="0">
                <a:solidFill>
                  <a:srgbClr val="FF0000"/>
                </a:solidFill>
              </a:rPr>
              <a:t>等待接收列表，没有了服务任务，定时器就不会工作了</a:t>
            </a:r>
          </a:p>
        </p:txBody>
      </p:sp>
      <p:cxnSp>
        <p:nvCxnSpPr>
          <p:cNvPr id="10" name="直接箭头连接符 9">
            <a:extLst>
              <a:ext uri="{FF2B5EF4-FFF2-40B4-BE49-F238E27FC236}">
                <a16:creationId xmlns:a16="http://schemas.microsoft.com/office/drawing/2014/main" id="{65296AAB-1790-4109-75BF-94EC9C502B07}"/>
              </a:ext>
            </a:extLst>
          </p:cNvPr>
          <p:cNvCxnSpPr/>
          <p:nvPr/>
        </p:nvCxnSpPr>
        <p:spPr>
          <a:xfrm flipH="1" flipV="1">
            <a:off x="7013643" y="2733472"/>
            <a:ext cx="1546697" cy="27334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2D6EFC65-3304-3FAB-F4C4-F8B8460D4BAF}"/>
              </a:ext>
            </a:extLst>
          </p:cNvPr>
          <p:cNvCxnSpPr>
            <a:cxnSpLocks/>
          </p:cNvCxnSpPr>
          <p:nvPr/>
        </p:nvCxnSpPr>
        <p:spPr>
          <a:xfrm flipH="1" flipV="1">
            <a:off x="3287949" y="1984443"/>
            <a:ext cx="3861881" cy="29231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1349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D7BA995C-CBA8-6124-B4CF-1395E2D6C47A}"/>
              </a:ext>
            </a:extLst>
          </p:cNvPr>
          <p:cNvPicPr>
            <a:picLocks noChangeAspect="1"/>
          </p:cNvPicPr>
          <p:nvPr/>
        </p:nvPicPr>
        <p:blipFill>
          <a:blip r:embed="rId2"/>
          <a:stretch>
            <a:fillRect/>
          </a:stretch>
        </p:blipFill>
        <p:spPr>
          <a:xfrm>
            <a:off x="408781" y="899759"/>
            <a:ext cx="11374437" cy="5058481"/>
          </a:xfrm>
          <a:prstGeom prst="rect">
            <a:avLst/>
          </a:prstGeom>
        </p:spPr>
      </p:pic>
    </p:spTree>
    <p:extLst>
      <p:ext uri="{BB962C8B-B14F-4D97-AF65-F5344CB8AC3E}">
        <p14:creationId xmlns:p14="http://schemas.microsoft.com/office/powerpoint/2010/main" val="21326717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9010003-6993-8A2E-F6E4-0B7FA89A4536}"/>
              </a:ext>
            </a:extLst>
          </p:cNvPr>
          <p:cNvPicPr>
            <a:picLocks noChangeAspect="1"/>
          </p:cNvPicPr>
          <p:nvPr/>
        </p:nvPicPr>
        <p:blipFill>
          <a:blip r:embed="rId2"/>
          <a:stretch>
            <a:fillRect/>
          </a:stretch>
        </p:blipFill>
        <p:spPr>
          <a:xfrm>
            <a:off x="0" y="738148"/>
            <a:ext cx="5933872" cy="2690852"/>
          </a:xfrm>
          <a:prstGeom prst="rect">
            <a:avLst/>
          </a:prstGeom>
        </p:spPr>
      </p:pic>
      <p:sp>
        <p:nvSpPr>
          <p:cNvPr id="4" name="文本框 3">
            <a:extLst>
              <a:ext uri="{FF2B5EF4-FFF2-40B4-BE49-F238E27FC236}">
                <a16:creationId xmlns:a16="http://schemas.microsoft.com/office/drawing/2014/main" id="{FF08313F-6D60-4ABF-E1D0-56A04EA17B09}"/>
              </a:ext>
            </a:extLst>
          </p:cNvPr>
          <p:cNvSpPr txBox="1"/>
          <p:nvPr/>
        </p:nvSpPr>
        <p:spPr>
          <a:xfrm>
            <a:off x="642026" y="145915"/>
            <a:ext cx="2373548" cy="369332"/>
          </a:xfrm>
          <a:prstGeom prst="rect">
            <a:avLst/>
          </a:prstGeom>
          <a:noFill/>
        </p:spPr>
        <p:txBody>
          <a:bodyPr wrap="square" rtlCol="0">
            <a:spAutoFit/>
          </a:bodyPr>
          <a:lstStyle/>
          <a:p>
            <a:r>
              <a:rPr lang="zh-CN" altLang="en-US" b="1" dirty="0">
                <a:solidFill>
                  <a:srgbClr val="FF0000"/>
                </a:solidFill>
              </a:rPr>
              <a:t>承接上一页</a:t>
            </a:r>
          </a:p>
        </p:txBody>
      </p:sp>
      <p:sp>
        <p:nvSpPr>
          <p:cNvPr id="5" name="文本框 4">
            <a:extLst>
              <a:ext uri="{FF2B5EF4-FFF2-40B4-BE49-F238E27FC236}">
                <a16:creationId xmlns:a16="http://schemas.microsoft.com/office/drawing/2014/main" id="{BF6F046F-4612-A5EE-751B-F5F851ACD349}"/>
              </a:ext>
            </a:extLst>
          </p:cNvPr>
          <p:cNvSpPr txBox="1"/>
          <p:nvPr/>
        </p:nvSpPr>
        <p:spPr>
          <a:xfrm>
            <a:off x="6400800" y="914400"/>
            <a:ext cx="4143983" cy="923330"/>
          </a:xfrm>
          <a:prstGeom prst="rect">
            <a:avLst/>
          </a:prstGeom>
          <a:noFill/>
        </p:spPr>
        <p:txBody>
          <a:bodyPr wrap="square" rtlCol="0">
            <a:spAutoFit/>
          </a:bodyPr>
          <a:lstStyle/>
          <a:p>
            <a:r>
              <a:rPr lang="zh-CN" altLang="en-US" b="1" dirty="0"/>
              <a:t>综上，第二个语句就是判断定时器是否超时，超时就让回调函数去执行，没有超时就挂载到相应得阻塞列表里面</a:t>
            </a:r>
          </a:p>
        </p:txBody>
      </p:sp>
      <p:sp>
        <p:nvSpPr>
          <p:cNvPr id="6" name="文本框 5">
            <a:extLst>
              <a:ext uri="{FF2B5EF4-FFF2-40B4-BE49-F238E27FC236}">
                <a16:creationId xmlns:a16="http://schemas.microsoft.com/office/drawing/2014/main" id="{A2E4B657-F643-CCE2-85CF-573BEEDD49A3}"/>
              </a:ext>
            </a:extLst>
          </p:cNvPr>
          <p:cNvSpPr txBox="1"/>
          <p:nvPr/>
        </p:nvSpPr>
        <p:spPr>
          <a:xfrm>
            <a:off x="6400800" y="2793699"/>
            <a:ext cx="4387174" cy="369332"/>
          </a:xfrm>
          <a:prstGeom prst="rect">
            <a:avLst/>
          </a:prstGeom>
          <a:noFill/>
        </p:spPr>
        <p:txBody>
          <a:bodyPr wrap="square" rtlCol="0">
            <a:spAutoFit/>
          </a:bodyPr>
          <a:lstStyle/>
          <a:p>
            <a:r>
              <a:rPr lang="zh-CN" altLang="en-US" b="1" dirty="0"/>
              <a:t>第三个语句就是接收发送出来的命令对列</a:t>
            </a:r>
          </a:p>
        </p:txBody>
      </p:sp>
      <p:pic>
        <p:nvPicPr>
          <p:cNvPr id="8" name="图片 7">
            <a:extLst>
              <a:ext uri="{FF2B5EF4-FFF2-40B4-BE49-F238E27FC236}">
                <a16:creationId xmlns:a16="http://schemas.microsoft.com/office/drawing/2014/main" id="{09EDED9F-D726-0CE0-5F8F-DB370FC0CD54}"/>
              </a:ext>
            </a:extLst>
          </p:cNvPr>
          <p:cNvPicPr>
            <a:picLocks noChangeAspect="1"/>
          </p:cNvPicPr>
          <p:nvPr/>
        </p:nvPicPr>
        <p:blipFill>
          <a:blip r:embed="rId3"/>
          <a:stretch>
            <a:fillRect/>
          </a:stretch>
        </p:blipFill>
        <p:spPr>
          <a:xfrm>
            <a:off x="0" y="4119001"/>
            <a:ext cx="8268854" cy="2238687"/>
          </a:xfrm>
          <a:prstGeom prst="rect">
            <a:avLst/>
          </a:prstGeom>
        </p:spPr>
      </p:pic>
      <p:sp>
        <p:nvSpPr>
          <p:cNvPr id="9" name="文本框 8">
            <a:extLst>
              <a:ext uri="{FF2B5EF4-FFF2-40B4-BE49-F238E27FC236}">
                <a16:creationId xmlns:a16="http://schemas.microsoft.com/office/drawing/2014/main" id="{082ED99C-6B5D-AA25-BE87-51DF66B2D79F}"/>
              </a:ext>
            </a:extLst>
          </p:cNvPr>
          <p:cNvSpPr txBox="1"/>
          <p:nvPr/>
        </p:nvSpPr>
        <p:spPr>
          <a:xfrm>
            <a:off x="8599251" y="5758934"/>
            <a:ext cx="2344366" cy="369332"/>
          </a:xfrm>
          <a:prstGeom prst="rect">
            <a:avLst/>
          </a:prstGeom>
          <a:noFill/>
        </p:spPr>
        <p:txBody>
          <a:bodyPr wrap="square" rtlCol="0">
            <a:spAutoFit/>
          </a:bodyPr>
          <a:lstStyle/>
          <a:p>
            <a:r>
              <a:rPr lang="zh-CN" altLang="en-US" b="1" dirty="0"/>
              <a:t>接收命令队列</a:t>
            </a:r>
          </a:p>
        </p:txBody>
      </p:sp>
      <p:cxnSp>
        <p:nvCxnSpPr>
          <p:cNvPr id="11" name="直接箭头连接符 10">
            <a:extLst>
              <a:ext uri="{FF2B5EF4-FFF2-40B4-BE49-F238E27FC236}">
                <a16:creationId xmlns:a16="http://schemas.microsoft.com/office/drawing/2014/main" id="{AE8614F1-2416-4FD5-39D8-0F46E7DCE1D6}"/>
              </a:ext>
            </a:extLst>
          </p:cNvPr>
          <p:cNvCxnSpPr>
            <a:stCxn id="9" idx="1"/>
          </p:cNvCxnSpPr>
          <p:nvPr/>
        </p:nvCxnSpPr>
        <p:spPr>
          <a:xfrm flipH="1">
            <a:off x="8180962" y="5943600"/>
            <a:ext cx="41828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24472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8918240-B15F-9F87-FAED-3098ED8DC356}"/>
              </a:ext>
            </a:extLst>
          </p:cNvPr>
          <p:cNvPicPr>
            <a:picLocks noChangeAspect="1"/>
          </p:cNvPicPr>
          <p:nvPr/>
        </p:nvPicPr>
        <p:blipFill rotWithShape="1">
          <a:blip r:embed="rId2"/>
          <a:srcRect b="85073"/>
          <a:stretch/>
        </p:blipFill>
        <p:spPr>
          <a:xfrm>
            <a:off x="0" y="526215"/>
            <a:ext cx="11155332" cy="631376"/>
          </a:xfrm>
          <a:prstGeom prst="rect">
            <a:avLst/>
          </a:prstGeom>
        </p:spPr>
      </p:pic>
      <p:sp>
        <p:nvSpPr>
          <p:cNvPr id="4" name="文本框 3">
            <a:extLst>
              <a:ext uri="{FF2B5EF4-FFF2-40B4-BE49-F238E27FC236}">
                <a16:creationId xmlns:a16="http://schemas.microsoft.com/office/drawing/2014/main" id="{B11ABEDD-483F-99B3-492B-73802CE160F5}"/>
              </a:ext>
            </a:extLst>
          </p:cNvPr>
          <p:cNvSpPr txBox="1"/>
          <p:nvPr/>
        </p:nvSpPr>
        <p:spPr>
          <a:xfrm>
            <a:off x="262647" y="0"/>
            <a:ext cx="3793787" cy="369332"/>
          </a:xfrm>
          <a:prstGeom prst="rect">
            <a:avLst/>
          </a:prstGeom>
          <a:noFill/>
        </p:spPr>
        <p:txBody>
          <a:bodyPr wrap="square" rtlCol="0">
            <a:spAutoFit/>
          </a:bodyPr>
          <a:lstStyle/>
          <a:p>
            <a:r>
              <a:rPr lang="zh-CN" altLang="en-US" b="1" dirty="0">
                <a:solidFill>
                  <a:srgbClr val="FF0000"/>
                </a:solidFill>
              </a:rPr>
              <a:t>承接上一页</a:t>
            </a:r>
          </a:p>
        </p:txBody>
      </p:sp>
      <p:sp>
        <p:nvSpPr>
          <p:cNvPr id="5" name="文本框 4">
            <a:extLst>
              <a:ext uri="{FF2B5EF4-FFF2-40B4-BE49-F238E27FC236}">
                <a16:creationId xmlns:a16="http://schemas.microsoft.com/office/drawing/2014/main" id="{105EA133-4E56-A2BD-E91B-6F8CD0FB6E0C}"/>
              </a:ext>
            </a:extLst>
          </p:cNvPr>
          <p:cNvSpPr txBox="1"/>
          <p:nvPr/>
        </p:nvSpPr>
        <p:spPr>
          <a:xfrm>
            <a:off x="6096000" y="4416359"/>
            <a:ext cx="3433864" cy="1200329"/>
          </a:xfrm>
          <a:prstGeom prst="rect">
            <a:avLst/>
          </a:prstGeom>
          <a:noFill/>
        </p:spPr>
        <p:txBody>
          <a:bodyPr wrap="square" rtlCol="0">
            <a:spAutoFit/>
          </a:bodyPr>
          <a:lstStyle/>
          <a:p>
            <a:r>
              <a:rPr lang="zh-CN" altLang="en-US" b="1" dirty="0"/>
              <a:t>接收到命令队列之后就</a:t>
            </a:r>
            <a:r>
              <a:rPr lang="zh-CN" altLang="en-US" b="1" dirty="0">
                <a:solidFill>
                  <a:srgbClr val="FF0000"/>
                </a:solidFill>
              </a:rPr>
              <a:t>判断</a:t>
            </a:r>
            <a:r>
              <a:rPr lang="en-US" altLang="zh-CN" b="1" dirty="0">
                <a:solidFill>
                  <a:srgbClr val="FF0000"/>
                </a:solidFill>
              </a:rPr>
              <a:t>ID</a:t>
            </a:r>
            <a:r>
              <a:rPr lang="zh-CN" altLang="en-US" b="1" dirty="0"/>
              <a:t>，每个</a:t>
            </a:r>
            <a:r>
              <a:rPr lang="en-US" altLang="zh-CN" b="1" dirty="0"/>
              <a:t>ID</a:t>
            </a:r>
            <a:r>
              <a:rPr lang="zh-CN" altLang="en-US" b="1" dirty="0"/>
              <a:t>都对应一个命令（就是接收到相应的命令队列进行相应的操作）</a:t>
            </a:r>
          </a:p>
        </p:txBody>
      </p:sp>
      <p:pic>
        <p:nvPicPr>
          <p:cNvPr id="7" name="图片 6">
            <a:extLst>
              <a:ext uri="{FF2B5EF4-FFF2-40B4-BE49-F238E27FC236}">
                <a16:creationId xmlns:a16="http://schemas.microsoft.com/office/drawing/2014/main" id="{3642A5A9-37C0-B71B-4136-EFEDE6227180}"/>
              </a:ext>
            </a:extLst>
          </p:cNvPr>
          <p:cNvPicPr>
            <a:picLocks noChangeAspect="1"/>
          </p:cNvPicPr>
          <p:nvPr/>
        </p:nvPicPr>
        <p:blipFill>
          <a:blip r:embed="rId3"/>
          <a:stretch>
            <a:fillRect/>
          </a:stretch>
        </p:blipFill>
        <p:spPr>
          <a:xfrm>
            <a:off x="431851" y="1314474"/>
            <a:ext cx="8954750" cy="2743583"/>
          </a:xfrm>
          <a:prstGeom prst="rect">
            <a:avLst/>
          </a:prstGeom>
        </p:spPr>
      </p:pic>
      <p:pic>
        <p:nvPicPr>
          <p:cNvPr id="9" name="图片 8">
            <a:extLst>
              <a:ext uri="{FF2B5EF4-FFF2-40B4-BE49-F238E27FC236}">
                <a16:creationId xmlns:a16="http://schemas.microsoft.com/office/drawing/2014/main" id="{0D3B7D23-1F29-C7FB-98F4-F158A3FFA90E}"/>
              </a:ext>
            </a:extLst>
          </p:cNvPr>
          <p:cNvPicPr>
            <a:picLocks noChangeAspect="1"/>
          </p:cNvPicPr>
          <p:nvPr/>
        </p:nvPicPr>
        <p:blipFill>
          <a:blip r:embed="rId4"/>
          <a:stretch>
            <a:fillRect/>
          </a:stretch>
        </p:blipFill>
        <p:spPr>
          <a:xfrm>
            <a:off x="502208" y="4316421"/>
            <a:ext cx="4105848" cy="1619476"/>
          </a:xfrm>
          <a:prstGeom prst="rect">
            <a:avLst/>
          </a:prstGeom>
        </p:spPr>
      </p:pic>
      <p:cxnSp>
        <p:nvCxnSpPr>
          <p:cNvPr id="11" name="直接箭头连接符 10">
            <a:extLst>
              <a:ext uri="{FF2B5EF4-FFF2-40B4-BE49-F238E27FC236}">
                <a16:creationId xmlns:a16="http://schemas.microsoft.com/office/drawing/2014/main" id="{33042593-43A6-D09E-FC1F-211A5218CD38}"/>
              </a:ext>
            </a:extLst>
          </p:cNvPr>
          <p:cNvCxnSpPr/>
          <p:nvPr/>
        </p:nvCxnSpPr>
        <p:spPr>
          <a:xfrm flipH="1">
            <a:off x="4406630" y="4931923"/>
            <a:ext cx="2986391" cy="3891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73B7E740-9B67-4052-8037-88EC4B7596B7}"/>
              </a:ext>
            </a:extLst>
          </p:cNvPr>
          <p:cNvCxnSpPr/>
          <p:nvPr/>
        </p:nvCxnSpPr>
        <p:spPr>
          <a:xfrm flipH="1" flipV="1">
            <a:off x="3073940" y="841903"/>
            <a:ext cx="4017524" cy="35744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280B6F37-73A8-69C7-D2B2-052480F5C5B4}"/>
              </a:ext>
            </a:extLst>
          </p:cNvPr>
          <p:cNvCxnSpPr/>
          <p:nvPr/>
        </p:nvCxnSpPr>
        <p:spPr>
          <a:xfrm flipH="1" flipV="1">
            <a:off x="2555132" y="1673155"/>
            <a:ext cx="6297038" cy="2743204"/>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09341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93497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8961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C43413E-B02E-5FDE-6D71-06A1AFCDC83C}"/>
              </a:ext>
            </a:extLst>
          </p:cNvPr>
          <p:cNvPicPr>
            <a:picLocks noChangeAspect="1"/>
          </p:cNvPicPr>
          <p:nvPr/>
        </p:nvPicPr>
        <p:blipFill>
          <a:blip r:embed="rId2"/>
          <a:stretch>
            <a:fillRect/>
          </a:stretch>
        </p:blipFill>
        <p:spPr>
          <a:xfrm>
            <a:off x="556439" y="1357023"/>
            <a:ext cx="11079121" cy="4143953"/>
          </a:xfrm>
          <a:prstGeom prst="rect">
            <a:avLst/>
          </a:prstGeom>
        </p:spPr>
      </p:pic>
    </p:spTree>
    <p:extLst>
      <p:ext uri="{BB962C8B-B14F-4D97-AF65-F5344CB8AC3E}">
        <p14:creationId xmlns:p14="http://schemas.microsoft.com/office/powerpoint/2010/main" val="183897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8D992F3-46E4-4DA7-FDA4-3E00CA12BFC3}"/>
              </a:ext>
            </a:extLst>
          </p:cNvPr>
          <p:cNvPicPr>
            <a:picLocks noChangeAspect="1"/>
          </p:cNvPicPr>
          <p:nvPr/>
        </p:nvPicPr>
        <p:blipFill>
          <a:blip r:embed="rId2"/>
          <a:stretch>
            <a:fillRect/>
          </a:stretch>
        </p:blipFill>
        <p:spPr>
          <a:xfrm>
            <a:off x="537387" y="299601"/>
            <a:ext cx="11117226" cy="6258798"/>
          </a:xfrm>
          <a:prstGeom prst="rect">
            <a:avLst/>
          </a:prstGeom>
        </p:spPr>
      </p:pic>
    </p:spTree>
    <p:extLst>
      <p:ext uri="{BB962C8B-B14F-4D97-AF65-F5344CB8AC3E}">
        <p14:creationId xmlns:p14="http://schemas.microsoft.com/office/powerpoint/2010/main" val="1236729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AFCBEBC-0520-3CB0-FBF9-82011779B661}"/>
              </a:ext>
            </a:extLst>
          </p:cNvPr>
          <p:cNvPicPr>
            <a:picLocks noChangeAspect="1"/>
          </p:cNvPicPr>
          <p:nvPr/>
        </p:nvPicPr>
        <p:blipFill>
          <a:blip r:embed="rId2"/>
          <a:stretch>
            <a:fillRect/>
          </a:stretch>
        </p:blipFill>
        <p:spPr>
          <a:xfrm>
            <a:off x="808887" y="804496"/>
            <a:ext cx="10574226" cy="5249008"/>
          </a:xfrm>
          <a:prstGeom prst="rect">
            <a:avLst/>
          </a:prstGeom>
        </p:spPr>
      </p:pic>
    </p:spTree>
    <p:extLst>
      <p:ext uri="{BB962C8B-B14F-4D97-AF65-F5344CB8AC3E}">
        <p14:creationId xmlns:p14="http://schemas.microsoft.com/office/powerpoint/2010/main" val="2283425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B736682-E898-D3F4-2BBC-9A2C577B451C}"/>
              </a:ext>
            </a:extLst>
          </p:cNvPr>
          <p:cNvPicPr>
            <a:picLocks noChangeAspect="1"/>
          </p:cNvPicPr>
          <p:nvPr/>
        </p:nvPicPr>
        <p:blipFill>
          <a:blip r:embed="rId2"/>
          <a:stretch>
            <a:fillRect/>
          </a:stretch>
        </p:blipFill>
        <p:spPr>
          <a:xfrm>
            <a:off x="461176" y="718759"/>
            <a:ext cx="11269648" cy="5420481"/>
          </a:xfrm>
          <a:prstGeom prst="rect">
            <a:avLst/>
          </a:prstGeom>
        </p:spPr>
      </p:pic>
    </p:spTree>
    <p:extLst>
      <p:ext uri="{BB962C8B-B14F-4D97-AF65-F5344CB8AC3E}">
        <p14:creationId xmlns:p14="http://schemas.microsoft.com/office/powerpoint/2010/main" val="1004354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5106E36-8523-D48B-724A-1ED07D111942}"/>
              </a:ext>
            </a:extLst>
          </p:cNvPr>
          <p:cNvPicPr>
            <a:picLocks noChangeAspect="1"/>
          </p:cNvPicPr>
          <p:nvPr/>
        </p:nvPicPr>
        <p:blipFill>
          <a:blip r:embed="rId2"/>
          <a:stretch>
            <a:fillRect/>
          </a:stretch>
        </p:blipFill>
        <p:spPr>
          <a:xfrm>
            <a:off x="475465" y="1161733"/>
            <a:ext cx="11241069" cy="4534533"/>
          </a:xfrm>
          <a:prstGeom prst="rect">
            <a:avLst/>
          </a:prstGeom>
        </p:spPr>
      </p:pic>
    </p:spTree>
    <p:extLst>
      <p:ext uri="{BB962C8B-B14F-4D97-AF65-F5344CB8AC3E}">
        <p14:creationId xmlns:p14="http://schemas.microsoft.com/office/powerpoint/2010/main" val="3922095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C98B9E4-8C0C-426A-E1E5-9617B710A753}"/>
              </a:ext>
            </a:extLst>
          </p:cNvPr>
          <p:cNvPicPr>
            <a:picLocks noChangeAspect="1"/>
          </p:cNvPicPr>
          <p:nvPr/>
        </p:nvPicPr>
        <p:blipFill>
          <a:blip r:embed="rId2"/>
          <a:stretch>
            <a:fillRect/>
          </a:stretch>
        </p:blipFill>
        <p:spPr>
          <a:xfrm>
            <a:off x="627887" y="1595181"/>
            <a:ext cx="10936226" cy="3667637"/>
          </a:xfrm>
          <a:prstGeom prst="rect">
            <a:avLst/>
          </a:prstGeom>
        </p:spPr>
      </p:pic>
    </p:spTree>
    <p:extLst>
      <p:ext uri="{BB962C8B-B14F-4D97-AF65-F5344CB8AC3E}">
        <p14:creationId xmlns:p14="http://schemas.microsoft.com/office/powerpoint/2010/main" val="333849657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2892</TotalTime>
  <Words>439</Words>
  <Application>Microsoft Office PowerPoint</Application>
  <PresentationFormat>宽屏</PresentationFormat>
  <Paragraphs>34</Paragraphs>
  <Slides>33</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33</vt:i4>
      </vt:variant>
    </vt:vector>
  </HeadingPairs>
  <TitlesOfParts>
    <vt:vector size="39" baseType="lpstr">
      <vt:lpstr>等线</vt:lpstr>
      <vt:lpstr>等线 Light</vt:lpstr>
      <vt:lpstr>楷体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诚 先森</dc:creator>
  <cp:lastModifiedBy>诚 先森</cp:lastModifiedBy>
  <cp:revision>124</cp:revision>
  <dcterms:created xsi:type="dcterms:W3CDTF">2023-04-22T12:50:37Z</dcterms:created>
  <dcterms:modified xsi:type="dcterms:W3CDTF">2023-04-25T06:04:11Z</dcterms:modified>
</cp:coreProperties>
</file>